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image5.png" ContentType="image/png"/>
  <Override PartName="/ppt/media/image28.png" ContentType="image/png"/>
  <Override PartName="/ppt/media/image4.png" ContentType="image/png"/>
  <Override PartName="/ppt/media/image27.png" ContentType="image/png"/>
  <Override PartName="/ppt/media/image3.png" ContentType="image/png"/>
  <Override PartName="/ppt/media/image26.png" ContentType="image/png"/>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4.png" ContentType="image/png"/>
  <Override PartName="/ppt/media/image2.png" ContentType="image/png"/>
  <Override PartName="/ppt/media/image25.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31" name="PlaceHolder 2"/>
          <p:cNvSpPr>
            <a:spLocks noGrp="1"/>
          </p:cNvSpPr>
          <p:nvPr>
            <p:ph type="body"/>
          </p:nvPr>
        </p:nvSpPr>
        <p:spPr>
          <a:xfrm>
            <a:off x="3575160" y="13716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32" name="PlaceHolder 3"/>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34"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35"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36"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37" name="PlaceHolder 5"/>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39" name="PlaceHolder 2"/>
          <p:cNvSpPr>
            <a:spLocks noGrp="1"/>
          </p:cNvSpPr>
          <p:nvPr>
            <p:ph type="body"/>
          </p:nvPr>
        </p:nvSpPr>
        <p:spPr>
          <a:xfrm>
            <a:off x="357516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0" name="PlaceHolder 3"/>
          <p:cNvSpPr>
            <a:spLocks noGrp="1"/>
          </p:cNvSpPr>
          <p:nvPr>
            <p:ph type="body"/>
          </p:nvPr>
        </p:nvSpPr>
        <p:spPr>
          <a:xfrm>
            <a:off x="5303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1" name="PlaceHolder 4"/>
          <p:cNvSpPr>
            <a:spLocks noGrp="1"/>
          </p:cNvSpPr>
          <p:nvPr>
            <p:ph type="body"/>
          </p:nvPr>
        </p:nvSpPr>
        <p:spPr>
          <a:xfrm>
            <a:off x="7031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2" name="PlaceHolder 5"/>
          <p:cNvSpPr>
            <a:spLocks noGrp="1"/>
          </p:cNvSpPr>
          <p:nvPr>
            <p:ph type="body"/>
          </p:nvPr>
        </p:nvSpPr>
        <p:spPr>
          <a:xfrm>
            <a:off x="357516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3" name="PlaceHolder 6"/>
          <p:cNvSpPr>
            <a:spLocks noGrp="1"/>
          </p:cNvSpPr>
          <p:nvPr>
            <p:ph type="body"/>
          </p:nvPr>
        </p:nvSpPr>
        <p:spPr>
          <a:xfrm>
            <a:off x="5303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4" name="PlaceHolder 7"/>
          <p:cNvSpPr>
            <a:spLocks noGrp="1"/>
          </p:cNvSpPr>
          <p:nvPr>
            <p:ph type="body"/>
          </p:nvPr>
        </p:nvSpPr>
        <p:spPr>
          <a:xfrm>
            <a:off x="7031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55" name="PlaceHolder 2"/>
          <p:cNvSpPr>
            <a:spLocks noGrp="1"/>
          </p:cNvSpPr>
          <p:nvPr>
            <p:ph type="subTitle"/>
          </p:nvPr>
        </p:nvSpPr>
        <p:spPr>
          <a:xfrm>
            <a:off x="3575160" y="1371600"/>
            <a:ext cx="5111280" cy="53654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57" name="PlaceHolder 2"/>
          <p:cNvSpPr>
            <a:spLocks noGrp="1"/>
          </p:cNvSpPr>
          <p:nvPr>
            <p:ph type="body"/>
          </p:nvPr>
        </p:nvSpPr>
        <p:spPr>
          <a:xfrm>
            <a:off x="3575160" y="1371600"/>
            <a:ext cx="51112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59"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60"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1371600"/>
            <a:ext cx="3007800" cy="53863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64"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65"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66"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0" name="PlaceHolder 2"/>
          <p:cNvSpPr>
            <a:spLocks noGrp="1"/>
          </p:cNvSpPr>
          <p:nvPr>
            <p:ph type="subTitle"/>
          </p:nvPr>
        </p:nvSpPr>
        <p:spPr>
          <a:xfrm>
            <a:off x="3575160" y="1371600"/>
            <a:ext cx="5111280" cy="53654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68"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69"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70" name="PlaceHolder 4"/>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72"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73"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74" name="PlaceHolder 4"/>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76" name="PlaceHolder 2"/>
          <p:cNvSpPr>
            <a:spLocks noGrp="1"/>
          </p:cNvSpPr>
          <p:nvPr>
            <p:ph type="body"/>
          </p:nvPr>
        </p:nvSpPr>
        <p:spPr>
          <a:xfrm>
            <a:off x="3575160" y="13716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77" name="PlaceHolder 3"/>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79"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0"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1"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2" name="PlaceHolder 5"/>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84" name="PlaceHolder 2"/>
          <p:cNvSpPr>
            <a:spLocks noGrp="1"/>
          </p:cNvSpPr>
          <p:nvPr>
            <p:ph type="body"/>
          </p:nvPr>
        </p:nvSpPr>
        <p:spPr>
          <a:xfrm>
            <a:off x="357516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5" name="PlaceHolder 3"/>
          <p:cNvSpPr>
            <a:spLocks noGrp="1"/>
          </p:cNvSpPr>
          <p:nvPr>
            <p:ph type="body"/>
          </p:nvPr>
        </p:nvSpPr>
        <p:spPr>
          <a:xfrm>
            <a:off x="5303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6" name="PlaceHolder 4"/>
          <p:cNvSpPr>
            <a:spLocks noGrp="1"/>
          </p:cNvSpPr>
          <p:nvPr>
            <p:ph type="body"/>
          </p:nvPr>
        </p:nvSpPr>
        <p:spPr>
          <a:xfrm>
            <a:off x="7031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7" name="PlaceHolder 5"/>
          <p:cNvSpPr>
            <a:spLocks noGrp="1"/>
          </p:cNvSpPr>
          <p:nvPr>
            <p:ph type="body"/>
          </p:nvPr>
        </p:nvSpPr>
        <p:spPr>
          <a:xfrm>
            <a:off x="357516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8" name="PlaceHolder 6"/>
          <p:cNvSpPr>
            <a:spLocks noGrp="1"/>
          </p:cNvSpPr>
          <p:nvPr>
            <p:ph type="body"/>
          </p:nvPr>
        </p:nvSpPr>
        <p:spPr>
          <a:xfrm>
            <a:off x="5303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9" name="PlaceHolder 7"/>
          <p:cNvSpPr>
            <a:spLocks noGrp="1"/>
          </p:cNvSpPr>
          <p:nvPr>
            <p:ph type="body"/>
          </p:nvPr>
        </p:nvSpPr>
        <p:spPr>
          <a:xfrm>
            <a:off x="7031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01" name="PlaceHolder 2"/>
          <p:cNvSpPr>
            <a:spLocks noGrp="1"/>
          </p:cNvSpPr>
          <p:nvPr>
            <p:ph type="subTitle"/>
          </p:nvPr>
        </p:nvSpPr>
        <p:spPr>
          <a:xfrm>
            <a:off x="3575160" y="1371600"/>
            <a:ext cx="5111280" cy="53654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03" name="PlaceHolder 2"/>
          <p:cNvSpPr>
            <a:spLocks noGrp="1"/>
          </p:cNvSpPr>
          <p:nvPr>
            <p:ph type="body"/>
          </p:nvPr>
        </p:nvSpPr>
        <p:spPr>
          <a:xfrm>
            <a:off x="3575160" y="1371600"/>
            <a:ext cx="51112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05"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06"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2" name="PlaceHolder 2"/>
          <p:cNvSpPr>
            <a:spLocks noGrp="1"/>
          </p:cNvSpPr>
          <p:nvPr>
            <p:ph type="body"/>
          </p:nvPr>
        </p:nvSpPr>
        <p:spPr>
          <a:xfrm>
            <a:off x="3575160" y="1371600"/>
            <a:ext cx="51112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1371600"/>
            <a:ext cx="3007800" cy="53863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10"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11"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12"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14"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15"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16" name="PlaceHolder 4"/>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18"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19"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20" name="PlaceHolder 4"/>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22" name="PlaceHolder 2"/>
          <p:cNvSpPr>
            <a:spLocks noGrp="1"/>
          </p:cNvSpPr>
          <p:nvPr>
            <p:ph type="body"/>
          </p:nvPr>
        </p:nvSpPr>
        <p:spPr>
          <a:xfrm>
            <a:off x="3575160" y="13716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23" name="PlaceHolder 3"/>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25"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26"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27"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28" name="PlaceHolder 5"/>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30" name="PlaceHolder 2"/>
          <p:cNvSpPr>
            <a:spLocks noGrp="1"/>
          </p:cNvSpPr>
          <p:nvPr>
            <p:ph type="body"/>
          </p:nvPr>
        </p:nvSpPr>
        <p:spPr>
          <a:xfrm>
            <a:off x="357516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31" name="PlaceHolder 3"/>
          <p:cNvSpPr>
            <a:spLocks noGrp="1"/>
          </p:cNvSpPr>
          <p:nvPr>
            <p:ph type="body"/>
          </p:nvPr>
        </p:nvSpPr>
        <p:spPr>
          <a:xfrm>
            <a:off x="5303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32" name="PlaceHolder 4"/>
          <p:cNvSpPr>
            <a:spLocks noGrp="1"/>
          </p:cNvSpPr>
          <p:nvPr>
            <p:ph type="body"/>
          </p:nvPr>
        </p:nvSpPr>
        <p:spPr>
          <a:xfrm>
            <a:off x="7031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33" name="PlaceHolder 5"/>
          <p:cNvSpPr>
            <a:spLocks noGrp="1"/>
          </p:cNvSpPr>
          <p:nvPr>
            <p:ph type="body"/>
          </p:nvPr>
        </p:nvSpPr>
        <p:spPr>
          <a:xfrm>
            <a:off x="357516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34" name="PlaceHolder 6"/>
          <p:cNvSpPr>
            <a:spLocks noGrp="1"/>
          </p:cNvSpPr>
          <p:nvPr>
            <p:ph type="body"/>
          </p:nvPr>
        </p:nvSpPr>
        <p:spPr>
          <a:xfrm>
            <a:off x="5303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35" name="PlaceHolder 7"/>
          <p:cNvSpPr>
            <a:spLocks noGrp="1"/>
          </p:cNvSpPr>
          <p:nvPr>
            <p:ph type="body"/>
          </p:nvPr>
        </p:nvSpPr>
        <p:spPr>
          <a:xfrm>
            <a:off x="7031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47" name="PlaceHolder 2"/>
          <p:cNvSpPr>
            <a:spLocks noGrp="1"/>
          </p:cNvSpPr>
          <p:nvPr>
            <p:ph type="subTitle"/>
          </p:nvPr>
        </p:nvSpPr>
        <p:spPr>
          <a:xfrm>
            <a:off x="3575160" y="1371600"/>
            <a:ext cx="5111280" cy="53654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49" name="PlaceHolder 2"/>
          <p:cNvSpPr>
            <a:spLocks noGrp="1"/>
          </p:cNvSpPr>
          <p:nvPr>
            <p:ph type="body"/>
          </p:nvPr>
        </p:nvSpPr>
        <p:spPr>
          <a:xfrm>
            <a:off x="3575160" y="1371600"/>
            <a:ext cx="51112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4"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5"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51"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52"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457200" y="1371600"/>
            <a:ext cx="3007800" cy="53863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56"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57"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58"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60"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61"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62" name="PlaceHolder 4"/>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64"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65"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66" name="PlaceHolder 4"/>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68" name="PlaceHolder 2"/>
          <p:cNvSpPr>
            <a:spLocks noGrp="1"/>
          </p:cNvSpPr>
          <p:nvPr>
            <p:ph type="body"/>
          </p:nvPr>
        </p:nvSpPr>
        <p:spPr>
          <a:xfrm>
            <a:off x="3575160" y="13716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69" name="PlaceHolder 3"/>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71"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72"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73"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74" name="PlaceHolder 5"/>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76" name="PlaceHolder 2"/>
          <p:cNvSpPr>
            <a:spLocks noGrp="1"/>
          </p:cNvSpPr>
          <p:nvPr>
            <p:ph type="body"/>
          </p:nvPr>
        </p:nvSpPr>
        <p:spPr>
          <a:xfrm>
            <a:off x="357516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77" name="PlaceHolder 3"/>
          <p:cNvSpPr>
            <a:spLocks noGrp="1"/>
          </p:cNvSpPr>
          <p:nvPr>
            <p:ph type="body"/>
          </p:nvPr>
        </p:nvSpPr>
        <p:spPr>
          <a:xfrm>
            <a:off x="5303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78" name="PlaceHolder 4"/>
          <p:cNvSpPr>
            <a:spLocks noGrp="1"/>
          </p:cNvSpPr>
          <p:nvPr>
            <p:ph type="body"/>
          </p:nvPr>
        </p:nvSpPr>
        <p:spPr>
          <a:xfrm>
            <a:off x="7031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79" name="PlaceHolder 5"/>
          <p:cNvSpPr>
            <a:spLocks noGrp="1"/>
          </p:cNvSpPr>
          <p:nvPr>
            <p:ph type="body"/>
          </p:nvPr>
        </p:nvSpPr>
        <p:spPr>
          <a:xfrm>
            <a:off x="357516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80" name="PlaceHolder 6"/>
          <p:cNvSpPr>
            <a:spLocks noGrp="1"/>
          </p:cNvSpPr>
          <p:nvPr>
            <p:ph type="body"/>
          </p:nvPr>
        </p:nvSpPr>
        <p:spPr>
          <a:xfrm>
            <a:off x="5303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81" name="PlaceHolder 7"/>
          <p:cNvSpPr>
            <a:spLocks noGrp="1"/>
          </p:cNvSpPr>
          <p:nvPr>
            <p:ph type="body"/>
          </p:nvPr>
        </p:nvSpPr>
        <p:spPr>
          <a:xfrm>
            <a:off x="7031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1371600"/>
            <a:ext cx="3007800" cy="53863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9"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0"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1"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23"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4"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5" name="PlaceHolder 4"/>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27"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8"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9" name="PlaceHolder 4"/>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slideLayout" Target="../slideLayouts/slideLayout25.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20"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0" descr="Take One.gif"/>
          <p:cNvPicPr/>
          <p:nvPr/>
        </p:nvPicPr>
        <p:blipFill>
          <a:blip r:embed="rId2"/>
          <a:stretch/>
        </p:blipFill>
        <p:spPr>
          <a:xfrm>
            <a:off x="0" y="-27000"/>
            <a:ext cx="9143640" cy="6857640"/>
          </a:xfrm>
          <a:prstGeom prst="rect">
            <a:avLst/>
          </a:prstGeom>
          <a:ln w="9360">
            <a:noFill/>
          </a:ln>
        </p:spPr>
      </p:pic>
      <p:pic>
        <p:nvPicPr>
          <p:cNvPr id="1" name="Picture 1" descr=""/>
          <p:cNvPicPr/>
          <p:nvPr/>
        </p:nvPicPr>
        <p:blipFill>
          <a:blip r:embed="rId3"/>
          <a:stretch/>
        </p:blipFill>
        <p:spPr>
          <a:xfrm>
            <a:off x="1672200" y="24120"/>
            <a:ext cx="964800" cy="964800"/>
          </a:xfrm>
          <a:prstGeom prst="rect">
            <a:avLst/>
          </a:prstGeom>
          <a:ln w="9360">
            <a:noFill/>
          </a:ln>
        </p:spPr>
      </p:pic>
      <p:pic>
        <p:nvPicPr>
          <p:cNvPr id="2" name="Picture 1" descr=""/>
          <p:cNvPicPr/>
          <p:nvPr/>
        </p:nvPicPr>
        <p:blipFill>
          <a:blip r:embed="rId4"/>
          <a:stretch/>
        </p:blipFill>
        <p:spPr>
          <a:xfrm>
            <a:off x="421200" y="39240"/>
            <a:ext cx="875880" cy="875880"/>
          </a:xfrm>
          <a:prstGeom prst="rect">
            <a:avLst/>
          </a:prstGeom>
          <a:ln w="9360">
            <a:noFill/>
          </a:ln>
        </p:spPr>
      </p:pic>
      <p:pic>
        <p:nvPicPr>
          <p:cNvPr id="3" name="Picture 2" descr=""/>
          <p:cNvPicPr/>
          <p:nvPr/>
        </p:nvPicPr>
        <p:blipFill>
          <a:blip r:embed="rId5"/>
          <a:srcRect l="8534" t="8534" r="8534" b="8534"/>
          <a:stretch/>
        </p:blipFill>
        <p:spPr>
          <a:xfrm>
            <a:off x="7671600" y="24120"/>
            <a:ext cx="1060920" cy="1060920"/>
          </a:xfrm>
          <a:prstGeom prst="rect">
            <a:avLst/>
          </a:prstGeom>
          <a:ln w="9360">
            <a:noFill/>
          </a:ln>
        </p:spPr>
      </p:pic>
      <p:pic>
        <p:nvPicPr>
          <p:cNvPr id="4" name="Picture 2" descr=""/>
          <p:cNvPicPr/>
          <p:nvPr/>
        </p:nvPicPr>
        <p:blipFill>
          <a:blip r:embed="rId6"/>
          <a:stretch/>
        </p:blipFill>
        <p:spPr>
          <a:xfrm>
            <a:off x="3673080" y="37440"/>
            <a:ext cx="1634760" cy="986400"/>
          </a:xfrm>
          <a:prstGeom prst="rect">
            <a:avLst/>
          </a:prstGeom>
          <a:ln>
            <a:noFill/>
          </a:ln>
        </p:spPr>
      </p:pic>
      <p:pic>
        <p:nvPicPr>
          <p:cNvPr id="5" name="Picture 8" descr=""/>
          <p:cNvPicPr/>
          <p:nvPr/>
        </p:nvPicPr>
        <p:blipFill>
          <a:blip r:embed="rId7"/>
          <a:stretch/>
        </p:blipFill>
        <p:spPr>
          <a:xfrm>
            <a:off x="6345360" y="26280"/>
            <a:ext cx="930960" cy="1008360"/>
          </a:xfrm>
          <a:prstGeom prst="rect">
            <a:avLst/>
          </a:prstGeom>
          <a:ln>
            <a:noFill/>
          </a:ln>
        </p:spPr>
      </p:pic>
      <p:pic>
        <p:nvPicPr>
          <p:cNvPr id="6" name="Picture 6" descr=""/>
          <p:cNvPicPr/>
          <p:nvPr/>
        </p:nvPicPr>
        <p:blipFill>
          <a:blip r:embed="rId8"/>
          <a:stretch/>
        </p:blipFill>
        <p:spPr>
          <a:xfrm>
            <a:off x="2876040" y="675360"/>
            <a:ext cx="3137400" cy="825480"/>
          </a:xfrm>
          <a:prstGeom prst="rect">
            <a:avLst/>
          </a:prstGeom>
          <a:ln>
            <a:noFill/>
          </a:ln>
        </p:spPr>
      </p:pic>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2400" spc="-1" strike="noStrike">
                <a:solidFill>
                  <a:srgbClr val="000000"/>
                </a:solidFill>
                <a:latin typeface="Times New Roman"/>
              </a:rPr>
              <a:t>Click to edit the title text format</a:t>
            </a:r>
            <a:endParaRPr b="0" lang="en-US" sz="2400" spc="-1" strike="noStrike">
              <a:solidFill>
                <a:srgbClr val="000000"/>
              </a:solidFill>
              <a:latin typeface="Times New Roman"/>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Times New Roman"/>
              </a:rPr>
              <a:t>Click to edit the outline text format</a:t>
            </a:r>
            <a:endParaRPr b="0" lang="en-US" sz="32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Times New Roman"/>
              </a:rPr>
              <a:t>Second Outline Level</a:t>
            </a:r>
            <a:endParaRPr b="0" lang="en-US" sz="24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Times New Roman"/>
              </a:rPr>
              <a:t>Third Outline Level</a:t>
            </a:r>
            <a:endParaRPr b="0" lang="en-US" sz="20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Times New Roman"/>
              </a:rPr>
              <a:t>Fourth Outline Level</a:t>
            </a:r>
            <a:endParaRPr b="0" lang="en-US" sz="20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Times New Roman"/>
              </a:rPr>
              <a:t>Fifth Outline Level</a:t>
            </a:r>
            <a:endParaRPr b="0" lang="en-US"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Times New Roman"/>
              </a:rPr>
              <a:t>Sixth Outline Level</a:t>
            </a:r>
            <a:endParaRPr b="0" lang="en-US"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Times New Roman"/>
              </a:rPr>
              <a:t>Seventh Outline Level</a:t>
            </a:r>
            <a:endParaRPr b="0" lang="en-US"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0" descr="Take One.gif"/>
          <p:cNvPicPr/>
          <p:nvPr/>
        </p:nvPicPr>
        <p:blipFill>
          <a:blip r:embed="rId2"/>
          <a:stretch/>
        </p:blipFill>
        <p:spPr>
          <a:xfrm>
            <a:off x="0" y="-27000"/>
            <a:ext cx="9143640" cy="6857640"/>
          </a:xfrm>
          <a:prstGeom prst="rect">
            <a:avLst/>
          </a:prstGeom>
          <a:ln w="9360">
            <a:noFill/>
          </a:ln>
        </p:spPr>
      </p:pic>
      <p:pic>
        <p:nvPicPr>
          <p:cNvPr id="46" name="Picture 1" descr=""/>
          <p:cNvPicPr/>
          <p:nvPr/>
        </p:nvPicPr>
        <p:blipFill>
          <a:blip r:embed="rId3"/>
          <a:stretch/>
        </p:blipFill>
        <p:spPr>
          <a:xfrm>
            <a:off x="1672200" y="24120"/>
            <a:ext cx="964800" cy="964800"/>
          </a:xfrm>
          <a:prstGeom prst="rect">
            <a:avLst/>
          </a:prstGeom>
          <a:ln w="9360">
            <a:noFill/>
          </a:ln>
        </p:spPr>
      </p:pic>
      <p:pic>
        <p:nvPicPr>
          <p:cNvPr id="47" name="Picture 1" descr=""/>
          <p:cNvPicPr/>
          <p:nvPr/>
        </p:nvPicPr>
        <p:blipFill>
          <a:blip r:embed="rId4"/>
          <a:stretch/>
        </p:blipFill>
        <p:spPr>
          <a:xfrm>
            <a:off x="421200" y="39240"/>
            <a:ext cx="875880" cy="875880"/>
          </a:xfrm>
          <a:prstGeom prst="rect">
            <a:avLst/>
          </a:prstGeom>
          <a:ln w="9360">
            <a:noFill/>
          </a:ln>
        </p:spPr>
      </p:pic>
      <p:pic>
        <p:nvPicPr>
          <p:cNvPr id="48" name="Picture 2" descr=""/>
          <p:cNvPicPr/>
          <p:nvPr/>
        </p:nvPicPr>
        <p:blipFill>
          <a:blip r:embed="rId5"/>
          <a:srcRect l="8534" t="8534" r="8534" b="8534"/>
          <a:stretch/>
        </p:blipFill>
        <p:spPr>
          <a:xfrm>
            <a:off x="7671600" y="24120"/>
            <a:ext cx="1060920" cy="1060920"/>
          </a:xfrm>
          <a:prstGeom prst="rect">
            <a:avLst/>
          </a:prstGeom>
          <a:ln w="9360">
            <a:noFill/>
          </a:ln>
        </p:spPr>
      </p:pic>
      <p:pic>
        <p:nvPicPr>
          <p:cNvPr id="49" name="Picture 2" descr=""/>
          <p:cNvPicPr/>
          <p:nvPr/>
        </p:nvPicPr>
        <p:blipFill>
          <a:blip r:embed="rId6"/>
          <a:stretch/>
        </p:blipFill>
        <p:spPr>
          <a:xfrm>
            <a:off x="3673080" y="37440"/>
            <a:ext cx="1634760" cy="986400"/>
          </a:xfrm>
          <a:prstGeom prst="rect">
            <a:avLst/>
          </a:prstGeom>
          <a:ln>
            <a:noFill/>
          </a:ln>
        </p:spPr>
      </p:pic>
      <p:pic>
        <p:nvPicPr>
          <p:cNvPr id="50" name="Picture 8" descr=""/>
          <p:cNvPicPr/>
          <p:nvPr/>
        </p:nvPicPr>
        <p:blipFill>
          <a:blip r:embed="rId7"/>
          <a:stretch/>
        </p:blipFill>
        <p:spPr>
          <a:xfrm>
            <a:off x="6345360" y="26280"/>
            <a:ext cx="930960" cy="1008360"/>
          </a:xfrm>
          <a:prstGeom prst="rect">
            <a:avLst/>
          </a:prstGeom>
          <a:ln>
            <a:noFill/>
          </a:ln>
        </p:spPr>
      </p:pic>
      <p:pic>
        <p:nvPicPr>
          <p:cNvPr id="51" name="Picture 6" descr=""/>
          <p:cNvPicPr/>
          <p:nvPr/>
        </p:nvPicPr>
        <p:blipFill>
          <a:blip r:embed="rId8"/>
          <a:stretch/>
        </p:blipFill>
        <p:spPr>
          <a:xfrm>
            <a:off x="2876040" y="675360"/>
            <a:ext cx="3137400" cy="825480"/>
          </a:xfrm>
          <a:prstGeom prst="rect">
            <a:avLst/>
          </a:prstGeom>
          <a:ln>
            <a:noFill/>
          </a:ln>
        </p:spPr>
      </p:pic>
      <p:sp>
        <p:nvSpPr>
          <p:cNvPr id="52" name="PlaceHolder 1"/>
          <p:cNvSpPr>
            <a:spLocks noGrp="1"/>
          </p:cNvSpPr>
          <p:nvPr>
            <p:ph type="title"/>
          </p:nvPr>
        </p:nvSpPr>
        <p:spPr>
          <a:xfrm>
            <a:off x="457200" y="1341360"/>
            <a:ext cx="8229240" cy="867960"/>
          </a:xfrm>
          <a:prstGeom prst="rect">
            <a:avLst/>
          </a:prstGeom>
        </p:spPr>
        <p:txBody>
          <a:bodyPr lIns="90000" rIns="90000" tIns="45000" bIns="45000">
            <a:noAutofit/>
          </a:bodyPr>
          <a:p>
            <a:pPr algn="ctr">
              <a:lnSpc>
                <a:spcPct val="100000"/>
              </a:lnSpc>
            </a:pPr>
            <a:r>
              <a:rPr b="0" lang="en-US" sz="3600" spc="-1" strike="noStrike">
                <a:solidFill>
                  <a:srgbClr val="000000"/>
                </a:solidFill>
                <a:latin typeface="Cambria"/>
              </a:rPr>
              <a:t>Click to edit Master title style</a:t>
            </a:r>
            <a:endParaRPr b="0" lang="en-US" sz="3600" spc="-1" strike="noStrike">
              <a:solidFill>
                <a:srgbClr val="000000"/>
              </a:solidFill>
              <a:latin typeface="Times New Roman"/>
            </a:endParaRPr>
          </a:p>
        </p:txBody>
      </p:sp>
      <p:sp>
        <p:nvSpPr>
          <p:cNvPr id="53" name="PlaceHolder 2"/>
          <p:cNvSpPr>
            <a:spLocks noGrp="1"/>
          </p:cNvSpPr>
          <p:nvPr>
            <p:ph type="body"/>
          </p:nvPr>
        </p:nvSpPr>
        <p:spPr>
          <a:xfrm>
            <a:off x="457200" y="2362320"/>
            <a:ext cx="8229240" cy="4343040"/>
          </a:xfrm>
          <a:prstGeom prst="rect">
            <a:avLst/>
          </a:prstGeom>
        </p:spPr>
        <p:txBody>
          <a:bodyPr lIns="90000" rIns="90000" tIns="45000" bIns="45000">
            <a:noAutofit/>
          </a:bodyPr>
          <a:p>
            <a:pPr marL="343080" indent="-342720">
              <a:lnSpc>
                <a:spcPct val="100000"/>
              </a:lnSpc>
              <a:spcBef>
                <a:spcPts val="641"/>
              </a:spcBef>
              <a:buClr>
                <a:srgbClr val="000000"/>
              </a:buClr>
              <a:buFont typeface="Symbol" charset="2"/>
              <a:buChar char=""/>
            </a:pPr>
            <a:r>
              <a:rPr b="0" lang="en-US" sz="3200" spc="-1" strike="noStrike">
                <a:solidFill>
                  <a:srgbClr val="000000"/>
                </a:solidFill>
                <a:latin typeface="Cambria"/>
              </a:rPr>
              <a:t>Click to edit Master text styles</a:t>
            </a:r>
            <a:endParaRPr b="0" lang="en-US" sz="3200" spc="-1" strike="noStrike">
              <a:solidFill>
                <a:srgbClr val="000000"/>
              </a:solidFill>
              <a:latin typeface="Times New Roman"/>
            </a:endParaRPr>
          </a:p>
          <a:p>
            <a:pPr lvl="1" marL="743040" indent="-285480">
              <a:lnSpc>
                <a:spcPct val="100000"/>
              </a:lnSpc>
              <a:spcBef>
                <a:spcPts val="561"/>
              </a:spcBef>
              <a:buClr>
                <a:srgbClr val="000000"/>
              </a:buClr>
              <a:buFont typeface="Symbol" charset="2"/>
              <a:buChar char=""/>
            </a:pPr>
            <a:r>
              <a:rPr b="0" lang="en-US" sz="2800" spc="-1" strike="noStrike">
                <a:solidFill>
                  <a:srgbClr val="000000"/>
                </a:solidFill>
                <a:latin typeface="Cambria"/>
              </a:rPr>
              <a:t>Second level</a:t>
            </a:r>
            <a:endParaRPr b="0" lang="en-US" sz="2800" spc="-1" strike="noStrike">
              <a:solidFill>
                <a:srgbClr val="000000"/>
              </a:solidFill>
              <a:latin typeface="Times New Roman"/>
            </a:endParaRPr>
          </a:p>
          <a:p>
            <a:pPr lvl="2" marL="1143000" indent="-228240">
              <a:lnSpc>
                <a:spcPct val="100000"/>
              </a:lnSpc>
              <a:spcBef>
                <a:spcPts val="479"/>
              </a:spcBef>
              <a:buClr>
                <a:srgbClr val="000000"/>
              </a:buClr>
              <a:buFont typeface="Symbol" charset="2"/>
              <a:buChar char=""/>
            </a:pPr>
            <a:r>
              <a:rPr b="0" lang="en-US" sz="2400" spc="-1" strike="noStrike">
                <a:solidFill>
                  <a:srgbClr val="000000"/>
                </a:solidFill>
                <a:latin typeface="Cambria"/>
              </a:rPr>
              <a:t>Third level</a:t>
            </a:r>
            <a:endParaRPr b="0" lang="en-US" sz="2400" spc="-1" strike="noStrike">
              <a:solidFill>
                <a:srgbClr val="000000"/>
              </a:solidFill>
              <a:latin typeface="Times New Roman"/>
            </a:endParaRPr>
          </a:p>
          <a:p>
            <a:pPr lvl="3" marL="1600200" indent="-228240">
              <a:lnSpc>
                <a:spcPct val="100000"/>
              </a:lnSpc>
              <a:spcBef>
                <a:spcPts val="400"/>
              </a:spcBef>
              <a:buClr>
                <a:srgbClr val="000000"/>
              </a:buClr>
              <a:buFont typeface="Symbol" charset="2"/>
              <a:buChar char=""/>
            </a:pPr>
            <a:r>
              <a:rPr b="0" lang="en-US" sz="2000" spc="-1" strike="noStrike">
                <a:solidFill>
                  <a:srgbClr val="000000"/>
                </a:solidFill>
                <a:latin typeface="Cambria"/>
              </a:rPr>
              <a:t>Fourth level</a:t>
            </a:r>
            <a:endParaRPr b="0" lang="en-US" sz="2000" spc="-1" strike="noStrike">
              <a:solidFill>
                <a:srgbClr val="000000"/>
              </a:solidFill>
              <a:latin typeface="Times New Roman"/>
            </a:endParaRPr>
          </a:p>
          <a:p>
            <a:pPr lvl="4" marL="2057400" indent="-228240">
              <a:lnSpc>
                <a:spcPct val="100000"/>
              </a:lnSpc>
              <a:spcBef>
                <a:spcPts val="400"/>
              </a:spcBef>
              <a:buClr>
                <a:srgbClr val="000000"/>
              </a:buClr>
              <a:buFont typeface="StarSymbol"/>
              <a:buChar char="»"/>
            </a:pPr>
            <a:r>
              <a:rPr b="0" lang="en-US" sz="2000" spc="-1" strike="noStrike">
                <a:solidFill>
                  <a:srgbClr val="000000"/>
                </a:solidFill>
                <a:latin typeface="Cambria"/>
              </a:rPr>
              <a:t>Fifth level</a:t>
            </a:r>
            <a:endParaRPr b="0" lang="en-US"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0" name="Picture 10" descr="Take One.gif"/>
          <p:cNvPicPr/>
          <p:nvPr/>
        </p:nvPicPr>
        <p:blipFill>
          <a:blip r:embed="rId2"/>
          <a:stretch/>
        </p:blipFill>
        <p:spPr>
          <a:xfrm>
            <a:off x="0" y="-27000"/>
            <a:ext cx="9143640" cy="6857640"/>
          </a:xfrm>
          <a:prstGeom prst="rect">
            <a:avLst/>
          </a:prstGeom>
          <a:ln w="9360">
            <a:noFill/>
          </a:ln>
        </p:spPr>
      </p:pic>
      <p:pic>
        <p:nvPicPr>
          <p:cNvPr id="91" name="Picture 1" descr=""/>
          <p:cNvPicPr/>
          <p:nvPr/>
        </p:nvPicPr>
        <p:blipFill>
          <a:blip r:embed="rId3"/>
          <a:stretch/>
        </p:blipFill>
        <p:spPr>
          <a:xfrm>
            <a:off x="1672200" y="24120"/>
            <a:ext cx="964800" cy="964800"/>
          </a:xfrm>
          <a:prstGeom prst="rect">
            <a:avLst/>
          </a:prstGeom>
          <a:ln w="9360">
            <a:noFill/>
          </a:ln>
        </p:spPr>
      </p:pic>
      <p:pic>
        <p:nvPicPr>
          <p:cNvPr id="92" name="Picture 1" descr=""/>
          <p:cNvPicPr/>
          <p:nvPr/>
        </p:nvPicPr>
        <p:blipFill>
          <a:blip r:embed="rId4"/>
          <a:stretch/>
        </p:blipFill>
        <p:spPr>
          <a:xfrm>
            <a:off x="421200" y="39240"/>
            <a:ext cx="875880" cy="875880"/>
          </a:xfrm>
          <a:prstGeom prst="rect">
            <a:avLst/>
          </a:prstGeom>
          <a:ln w="9360">
            <a:noFill/>
          </a:ln>
        </p:spPr>
      </p:pic>
      <p:pic>
        <p:nvPicPr>
          <p:cNvPr id="93" name="Picture 2" descr=""/>
          <p:cNvPicPr/>
          <p:nvPr/>
        </p:nvPicPr>
        <p:blipFill>
          <a:blip r:embed="rId5"/>
          <a:srcRect l="8534" t="8534" r="8534" b="8534"/>
          <a:stretch/>
        </p:blipFill>
        <p:spPr>
          <a:xfrm>
            <a:off x="7671600" y="24120"/>
            <a:ext cx="1060920" cy="1060920"/>
          </a:xfrm>
          <a:prstGeom prst="rect">
            <a:avLst/>
          </a:prstGeom>
          <a:ln w="9360">
            <a:noFill/>
          </a:ln>
        </p:spPr>
      </p:pic>
      <p:pic>
        <p:nvPicPr>
          <p:cNvPr id="94" name="Picture 2" descr=""/>
          <p:cNvPicPr/>
          <p:nvPr/>
        </p:nvPicPr>
        <p:blipFill>
          <a:blip r:embed="rId6"/>
          <a:stretch/>
        </p:blipFill>
        <p:spPr>
          <a:xfrm>
            <a:off x="3673080" y="37440"/>
            <a:ext cx="1634760" cy="986400"/>
          </a:xfrm>
          <a:prstGeom prst="rect">
            <a:avLst/>
          </a:prstGeom>
          <a:ln>
            <a:noFill/>
          </a:ln>
        </p:spPr>
      </p:pic>
      <p:pic>
        <p:nvPicPr>
          <p:cNvPr id="95" name="Picture 8" descr=""/>
          <p:cNvPicPr/>
          <p:nvPr/>
        </p:nvPicPr>
        <p:blipFill>
          <a:blip r:embed="rId7"/>
          <a:stretch/>
        </p:blipFill>
        <p:spPr>
          <a:xfrm>
            <a:off x="6345360" y="26280"/>
            <a:ext cx="930960" cy="1008360"/>
          </a:xfrm>
          <a:prstGeom prst="rect">
            <a:avLst/>
          </a:prstGeom>
          <a:ln>
            <a:noFill/>
          </a:ln>
        </p:spPr>
      </p:pic>
      <p:pic>
        <p:nvPicPr>
          <p:cNvPr id="96" name="Picture 6" descr=""/>
          <p:cNvPicPr/>
          <p:nvPr/>
        </p:nvPicPr>
        <p:blipFill>
          <a:blip r:embed="rId8"/>
          <a:stretch/>
        </p:blipFill>
        <p:spPr>
          <a:xfrm>
            <a:off x="2876040" y="675360"/>
            <a:ext cx="3137400" cy="825480"/>
          </a:xfrm>
          <a:prstGeom prst="rect">
            <a:avLst/>
          </a:prstGeom>
          <a:ln>
            <a:noFill/>
          </a:ln>
        </p:spPr>
      </p:pic>
      <p:sp>
        <p:nvSpPr>
          <p:cNvPr id="97" name="PlaceHolder 1"/>
          <p:cNvSpPr>
            <a:spLocks noGrp="1"/>
          </p:cNvSpPr>
          <p:nvPr>
            <p:ph type="title"/>
          </p:nvPr>
        </p:nvSpPr>
        <p:spPr>
          <a:xfrm>
            <a:off x="457200" y="1295280"/>
            <a:ext cx="8229240" cy="868320"/>
          </a:xfrm>
          <a:prstGeom prst="rect">
            <a:avLst/>
          </a:prstGeom>
        </p:spPr>
        <p:txBody>
          <a:bodyPr lIns="90000" rIns="90000" tIns="45000" bIns="45000">
            <a:noAutofit/>
          </a:bodyPr>
          <a:p>
            <a:pPr algn="ctr">
              <a:lnSpc>
                <a:spcPct val="100000"/>
              </a:lnSpc>
            </a:pPr>
            <a:r>
              <a:rPr b="0" lang="en-US" sz="3600" spc="-1" strike="noStrike">
                <a:solidFill>
                  <a:srgbClr val="000000"/>
                </a:solidFill>
                <a:latin typeface="Cambria"/>
              </a:rPr>
              <a:t>Click to edit Master title style</a:t>
            </a:r>
            <a:endParaRPr b="0" lang="en-US" sz="3600" spc="-1" strike="noStrike">
              <a:solidFill>
                <a:srgbClr val="000000"/>
              </a:solidFill>
              <a:latin typeface="Times New Roman"/>
            </a:endParaRPr>
          </a:p>
        </p:txBody>
      </p:sp>
      <p:sp>
        <p:nvSpPr>
          <p:cNvPr id="98" name="PlaceHolder 2"/>
          <p:cNvSpPr>
            <a:spLocks noGrp="1"/>
          </p:cNvSpPr>
          <p:nvPr>
            <p:ph type="body"/>
          </p:nvPr>
        </p:nvSpPr>
        <p:spPr>
          <a:xfrm>
            <a:off x="457200" y="2316240"/>
            <a:ext cx="4038120" cy="4343040"/>
          </a:xfrm>
          <a:prstGeom prst="rect">
            <a:avLst/>
          </a:prstGeom>
        </p:spPr>
        <p:txBody>
          <a:bodyPr lIns="90000" rIns="90000" tIns="45000" bIns="45000">
            <a:noAutofit/>
          </a:bodyPr>
          <a:p>
            <a:pPr marL="343080" indent="-342720">
              <a:lnSpc>
                <a:spcPct val="100000"/>
              </a:lnSpc>
              <a:spcBef>
                <a:spcPts val="561"/>
              </a:spcBef>
              <a:buClr>
                <a:srgbClr val="000000"/>
              </a:buClr>
              <a:buFont typeface="Symbol" charset="2"/>
              <a:buChar char=""/>
            </a:pPr>
            <a:r>
              <a:rPr b="0" lang="en-US" sz="2800" spc="-1" strike="noStrike">
                <a:solidFill>
                  <a:srgbClr val="000000"/>
                </a:solidFill>
                <a:latin typeface="Cambria"/>
              </a:rPr>
              <a:t>Click to edit Master text styles</a:t>
            </a:r>
            <a:endParaRPr b="0" lang="en-US" sz="2800" spc="-1" strike="noStrike">
              <a:solidFill>
                <a:srgbClr val="000000"/>
              </a:solidFill>
              <a:latin typeface="Times New Roman"/>
            </a:endParaRPr>
          </a:p>
          <a:p>
            <a:pPr lvl="1" marL="743040" indent="-285480">
              <a:lnSpc>
                <a:spcPct val="100000"/>
              </a:lnSpc>
              <a:spcBef>
                <a:spcPts val="479"/>
              </a:spcBef>
              <a:buClr>
                <a:srgbClr val="000000"/>
              </a:buClr>
              <a:buFont typeface="Symbol" charset="2"/>
              <a:buChar char=""/>
            </a:pPr>
            <a:r>
              <a:rPr b="0" lang="en-US" sz="2400" spc="-1" strike="noStrike">
                <a:solidFill>
                  <a:srgbClr val="000000"/>
                </a:solidFill>
                <a:latin typeface="Cambria"/>
              </a:rPr>
              <a:t>Second level</a:t>
            </a:r>
            <a:endParaRPr b="0" lang="en-US" sz="2400" spc="-1" strike="noStrike">
              <a:solidFill>
                <a:srgbClr val="000000"/>
              </a:solidFill>
              <a:latin typeface="Times New Roman"/>
            </a:endParaRPr>
          </a:p>
          <a:p>
            <a:pPr lvl="2" marL="1143000" indent="-228240">
              <a:lnSpc>
                <a:spcPct val="100000"/>
              </a:lnSpc>
              <a:spcBef>
                <a:spcPts val="400"/>
              </a:spcBef>
              <a:buClr>
                <a:srgbClr val="000000"/>
              </a:buClr>
              <a:buFont typeface="Symbol" charset="2"/>
              <a:buChar char=""/>
            </a:pPr>
            <a:r>
              <a:rPr b="0" lang="en-US" sz="2000" spc="-1" strike="noStrike">
                <a:solidFill>
                  <a:srgbClr val="000000"/>
                </a:solidFill>
                <a:latin typeface="Cambria"/>
              </a:rPr>
              <a:t>Third level</a:t>
            </a:r>
            <a:endParaRPr b="0" lang="en-US" sz="2000" spc="-1" strike="noStrike">
              <a:solidFill>
                <a:srgbClr val="000000"/>
              </a:solidFill>
              <a:latin typeface="Times New Roman"/>
            </a:endParaRPr>
          </a:p>
          <a:p>
            <a:pPr lvl="3" marL="1600200" indent="-228240">
              <a:lnSpc>
                <a:spcPct val="100000"/>
              </a:lnSpc>
              <a:spcBef>
                <a:spcPts val="360"/>
              </a:spcBef>
              <a:buClr>
                <a:srgbClr val="000000"/>
              </a:buClr>
              <a:buFont typeface="Symbol" charset="2"/>
              <a:buChar char=""/>
            </a:pPr>
            <a:r>
              <a:rPr b="0" lang="en-US" sz="1800" spc="-1" strike="noStrike">
                <a:solidFill>
                  <a:srgbClr val="000000"/>
                </a:solidFill>
                <a:latin typeface="Cambria"/>
              </a:rPr>
              <a:t>Fourth level</a:t>
            </a:r>
            <a:endParaRPr b="0" lang="en-US" sz="1800" spc="-1" strike="noStrike">
              <a:solidFill>
                <a:srgbClr val="000000"/>
              </a:solidFill>
              <a:latin typeface="Times New Roman"/>
            </a:endParaRPr>
          </a:p>
          <a:p>
            <a:pPr lvl="4" marL="2057400" indent="-228240">
              <a:lnSpc>
                <a:spcPct val="100000"/>
              </a:lnSpc>
              <a:spcBef>
                <a:spcPts val="360"/>
              </a:spcBef>
              <a:buClr>
                <a:srgbClr val="000000"/>
              </a:buClr>
              <a:buFont typeface="StarSymbol"/>
              <a:buChar char="»"/>
            </a:pPr>
            <a:r>
              <a:rPr b="0" lang="en-US" sz="1800" spc="-1" strike="noStrike">
                <a:solidFill>
                  <a:srgbClr val="000000"/>
                </a:solidFill>
                <a:latin typeface="Cambria"/>
              </a:rPr>
              <a:t>Fifth level</a:t>
            </a:r>
            <a:endParaRPr b="0" lang="en-US" sz="1800" spc="-1" strike="noStrike">
              <a:solidFill>
                <a:srgbClr val="000000"/>
              </a:solidFill>
              <a:latin typeface="Times New Roman"/>
            </a:endParaRPr>
          </a:p>
        </p:txBody>
      </p:sp>
      <p:sp>
        <p:nvSpPr>
          <p:cNvPr id="99" name="PlaceHolder 3"/>
          <p:cNvSpPr>
            <a:spLocks noGrp="1"/>
          </p:cNvSpPr>
          <p:nvPr>
            <p:ph type="body"/>
          </p:nvPr>
        </p:nvSpPr>
        <p:spPr>
          <a:xfrm>
            <a:off x="4648320" y="2316240"/>
            <a:ext cx="4038120" cy="4343040"/>
          </a:xfrm>
          <a:prstGeom prst="rect">
            <a:avLst/>
          </a:prstGeom>
        </p:spPr>
        <p:txBody>
          <a:bodyPr lIns="90000" rIns="90000" tIns="45000" bIns="45000">
            <a:noAutofit/>
          </a:bodyPr>
          <a:p>
            <a:pPr marL="343080" indent="-342720">
              <a:lnSpc>
                <a:spcPct val="100000"/>
              </a:lnSpc>
              <a:spcBef>
                <a:spcPts val="561"/>
              </a:spcBef>
              <a:buClr>
                <a:srgbClr val="000000"/>
              </a:buClr>
              <a:buFont typeface="Symbol" charset="2"/>
              <a:buChar char=""/>
            </a:pPr>
            <a:r>
              <a:rPr b="0" lang="en-US" sz="2800" spc="-1" strike="noStrike">
                <a:solidFill>
                  <a:srgbClr val="000000"/>
                </a:solidFill>
                <a:latin typeface="Cambria"/>
              </a:rPr>
              <a:t>Click to edit Master text styles</a:t>
            </a:r>
            <a:endParaRPr b="0" lang="en-US" sz="2800" spc="-1" strike="noStrike">
              <a:solidFill>
                <a:srgbClr val="000000"/>
              </a:solidFill>
              <a:latin typeface="Times New Roman"/>
            </a:endParaRPr>
          </a:p>
          <a:p>
            <a:pPr lvl="1" marL="743040" indent="-285480">
              <a:lnSpc>
                <a:spcPct val="100000"/>
              </a:lnSpc>
              <a:spcBef>
                <a:spcPts val="479"/>
              </a:spcBef>
              <a:buClr>
                <a:srgbClr val="000000"/>
              </a:buClr>
              <a:buFont typeface="Symbol" charset="2"/>
              <a:buChar char=""/>
            </a:pPr>
            <a:r>
              <a:rPr b="0" lang="en-US" sz="2400" spc="-1" strike="noStrike">
                <a:solidFill>
                  <a:srgbClr val="000000"/>
                </a:solidFill>
                <a:latin typeface="Cambria"/>
              </a:rPr>
              <a:t>Second level</a:t>
            </a:r>
            <a:endParaRPr b="0" lang="en-US" sz="2400" spc="-1" strike="noStrike">
              <a:solidFill>
                <a:srgbClr val="000000"/>
              </a:solidFill>
              <a:latin typeface="Times New Roman"/>
            </a:endParaRPr>
          </a:p>
          <a:p>
            <a:pPr lvl="2" marL="1143000" indent="-228240">
              <a:lnSpc>
                <a:spcPct val="100000"/>
              </a:lnSpc>
              <a:spcBef>
                <a:spcPts val="400"/>
              </a:spcBef>
              <a:buClr>
                <a:srgbClr val="000000"/>
              </a:buClr>
              <a:buFont typeface="Symbol" charset="2"/>
              <a:buChar char=""/>
            </a:pPr>
            <a:r>
              <a:rPr b="0" lang="en-US" sz="2000" spc="-1" strike="noStrike">
                <a:solidFill>
                  <a:srgbClr val="000000"/>
                </a:solidFill>
                <a:latin typeface="Cambria"/>
              </a:rPr>
              <a:t>Third level</a:t>
            </a:r>
            <a:endParaRPr b="0" lang="en-US" sz="2000" spc="-1" strike="noStrike">
              <a:solidFill>
                <a:srgbClr val="000000"/>
              </a:solidFill>
              <a:latin typeface="Times New Roman"/>
            </a:endParaRPr>
          </a:p>
          <a:p>
            <a:pPr lvl="3" marL="1600200" indent="-228240">
              <a:lnSpc>
                <a:spcPct val="100000"/>
              </a:lnSpc>
              <a:spcBef>
                <a:spcPts val="360"/>
              </a:spcBef>
              <a:buClr>
                <a:srgbClr val="000000"/>
              </a:buClr>
              <a:buFont typeface="Symbol" charset="2"/>
              <a:buChar char=""/>
            </a:pPr>
            <a:r>
              <a:rPr b="0" lang="en-US" sz="1800" spc="-1" strike="noStrike">
                <a:solidFill>
                  <a:srgbClr val="000000"/>
                </a:solidFill>
                <a:latin typeface="Cambria"/>
              </a:rPr>
              <a:t>Fourth level</a:t>
            </a:r>
            <a:endParaRPr b="0" lang="en-US" sz="1800" spc="-1" strike="noStrike">
              <a:solidFill>
                <a:srgbClr val="000000"/>
              </a:solidFill>
              <a:latin typeface="Times New Roman"/>
            </a:endParaRPr>
          </a:p>
          <a:p>
            <a:pPr lvl="4" marL="2057400" indent="-228240">
              <a:lnSpc>
                <a:spcPct val="100000"/>
              </a:lnSpc>
              <a:spcBef>
                <a:spcPts val="360"/>
              </a:spcBef>
              <a:buClr>
                <a:srgbClr val="000000"/>
              </a:buClr>
              <a:buFont typeface="StarSymbol"/>
              <a:buChar char="»"/>
            </a:pPr>
            <a:r>
              <a:rPr b="0" lang="en-US" sz="1800" spc="-1" strike="noStrike">
                <a:solidFill>
                  <a:srgbClr val="000000"/>
                </a:solidFill>
                <a:latin typeface="Cambria"/>
              </a:rPr>
              <a:t>Fifth level</a:t>
            </a:r>
            <a:endParaRPr b="0" lang="en-US"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6" name="Picture 10" descr="Take One.gif"/>
          <p:cNvPicPr/>
          <p:nvPr/>
        </p:nvPicPr>
        <p:blipFill>
          <a:blip r:embed="rId2"/>
          <a:stretch/>
        </p:blipFill>
        <p:spPr>
          <a:xfrm>
            <a:off x="0" y="-27000"/>
            <a:ext cx="9143640" cy="6857640"/>
          </a:xfrm>
          <a:prstGeom prst="rect">
            <a:avLst/>
          </a:prstGeom>
          <a:ln w="9360">
            <a:noFill/>
          </a:ln>
        </p:spPr>
      </p:pic>
      <p:pic>
        <p:nvPicPr>
          <p:cNvPr id="137" name="Picture 1" descr=""/>
          <p:cNvPicPr/>
          <p:nvPr/>
        </p:nvPicPr>
        <p:blipFill>
          <a:blip r:embed="rId3"/>
          <a:stretch/>
        </p:blipFill>
        <p:spPr>
          <a:xfrm>
            <a:off x="1672200" y="24120"/>
            <a:ext cx="964800" cy="964800"/>
          </a:xfrm>
          <a:prstGeom prst="rect">
            <a:avLst/>
          </a:prstGeom>
          <a:ln w="9360">
            <a:noFill/>
          </a:ln>
        </p:spPr>
      </p:pic>
      <p:pic>
        <p:nvPicPr>
          <p:cNvPr id="138" name="Picture 1" descr=""/>
          <p:cNvPicPr/>
          <p:nvPr/>
        </p:nvPicPr>
        <p:blipFill>
          <a:blip r:embed="rId4"/>
          <a:stretch/>
        </p:blipFill>
        <p:spPr>
          <a:xfrm>
            <a:off x="421200" y="39240"/>
            <a:ext cx="875880" cy="875880"/>
          </a:xfrm>
          <a:prstGeom prst="rect">
            <a:avLst/>
          </a:prstGeom>
          <a:ln w="9360">
            <a:noFill/>
          </a:ln>
        </p:spPr>
      </p:pic>
      <p:pic>
        <p:nvPicPr>
          <p:cNvPr id="139" name="Picture 2" descr=""/>
          <p:cNvPicPr/>
          <p:nvPr/>
        </p:nvPicPr>
        <p:blipFill>
          <a:blip r:embed="rId5"/>
          <a:srcRect l="8534" t="8534" r="8534" b="8534"/>
          <a:stretch/>
        </p:blipFill>
        <p:spPr>
          <a:xfrm>
            <a:off x="7671600" y="24120"/>
            <a:ext cx="1060920" cy="1060920"/>
          </a:xfrm>
          <a:prstGeom prst="rect">
            <a:avLst/>
          </a:prstGeom>
          <a:ln w="9360">
            <a:noFill/>
          </a:ln>
        </p:spPr>
      </p:pic>
      <p:pic>
        <p:nvPicPr>
          <p:cNvPr id="140" name="Picture 2" descr=""/>
          <p:cNvPicPr/>
          <p:nvPr/>
        </p:nvPicPr>
        <p:blipFill>
          <a:blip r:embed="rId6"/>
          <a:stretch/>
        </p:blipFill>
        <p:spPr>
          <a:xfrm>
            <a:off x="3673080" y="37440"/>
            <a:ext cx="1634760" cy="986400"/>
          </a:xfrm>
          <a:prstGeom prst="rect">
            <a:avLst/>
          </a:prstGeom>
          <a:ln>
            <a:noFill/>
          </a:ln>
        </p:spPr>
      </p:pic>
      <p:pic>
        <p:nvPicPr>
          <p:cNvPr id="141" name="Picture 8" descr=""/>
          <p:cNvPicPr/>
          <p:nvPr/>
        </p:nvPicPr>
        <p:blipFill>
          <a:blip r:embed="rId7"/>
          <a:stretch/>
        </p:blipFill>
        <p:spPr>
          <a:xfrm>
            <a:off x="6345360" y="26280"/>
            <a:ext cx="930960" cy="1008360"/>
          </a:xfrm>
          <a:prstGeom prst="rect">
            <a:avLst/>
          </a:prstGeom>
          <a:ln>
            <a:noFill/>
          </a:ln>
        </p:spPr>
      </p:pic>
      <p:pic>
        <p:nvPicPr>
          <p:cNvPr id="142" name="Picture 6" descr=""/>
          <p:cNvPicPr/>
          <p:nvPr/>
        </p:nvPicPr>
        <p:blipFill>
          <a:blip r:embed="rId8"/>
          <a:stretch/>
        </p:blipFill>
        <p:spPr>
          <a:xfrm>
            <a:off x="2876040" y="675360"/>
            <a:ext cx="3137400" cy="825480"/>
          </a:xfrm>
          <a:prstGeom prst="rect">
            <a:avLst/>
          </a:prstGeom>
          <a:ln>
            <a:noFill/>
          </a:ln>
        </p:spPr>
      </p:pic>
      <p:sp>
        <p:nvSpPr>
          <p:cNvPr id="143" name="PlaceHolder 1"/>
          <p:cNvSpPr>
            <a:spLocks noGrp="1"/>
          </p:cNvSpPr>
          <p:nvPr>
            <p:ph type="title"/>
          </p:nvPr>
        </p:nvSpPr>
        <p:spPr>
          <a:xfrm>
            <a:off x="457200" y="1371600"/>
            <a:ext cx="3007800" cy="1161720"/>
          </a:xfrm>
          <a:prstGeom prst="rect">
            <a:avLst/>
          </a:prstGeom>
        </p:spPr>
        <p:txBody>
          <a:bodyPr lIns="90000" rIns="90000" tIns="45000" bIns="45000" anchor="b">
            <a:noAutofit/>
          </a:bodyPr>
          <a:p>
            <a:pPr>
              <a:lnSpc>
                <a:spcPct val="100000"/>
              </a:lnSpc>
            </a:pPr>
            <a:r>
              <a:rPr b="1" lang="en-US" sz="2000" spc="-1" strike="noStrike">
                <a:solidFill>
                  <a:srgbClr val="000000"/>
                </a:solidFill>
                <a:latin typeface="Cambria"/>
              </a:rPr>
              <a:t>Click to edit Master title style</a:t>
            </a:r>
            <a:endParaRPr b="0" lang="en-US" sz="2000" spc="-1" strike="noStrike">
              <a:solidFill>
                <a:srgbClr val="000000"/>
              </a:solidFill>
              <a:latin typeface="Times New Roman"/>
            </a:endParaRPr>
          </a:p>
        </p:txBody>
      </p:sp>
      <p:sp>
        <p:nvSpPr>
          <p:cNvPr id="144" name="PlaceHolder 2"/>
          <p:cNvSpPr>
            <a:spLocks noGrp="1"/>
          </p:cNvSpPr>
          <p:nvPr>
            <p:ph type="body"/>
          </p:nvPr>
        </p:nvSpPr>
        <p:spPr>
          <a:xfrm>
            <a:off x="3575160" y="1371600"/>
            <a:ext cx="5111280" cy="5365440"/>
          </a:xfrm>
          <a:prstGeom prst="rect">
            <a:avLst/>
          </a:prstGeom>
        </p:spPr>
        <p:txBody>
          <a:bodyPr lIns="90000" rIns="90000" tIns="45000" bIns="45000">
            <a:noAutofit/>
          </a:bodyPr>
          <a:p>
            <a:pPr marL="343080" indent="-342720">
              <a:lnSpc>
                <a:spcPct val="100000"/>
              </a:lnSpc>
              <a:spcBef>
                <a:spcPts val="641"/>
              </a:spcBef>
              <a:buClr>
                <a:srgbClr val="000000"/>
              </a:buClr>
              <a:buFont typeface="Symbol" charset="2"/>
              <a:buChar char=""/>
            </a:pPr>
            <a:r>
              <a:rPr b="0" lang="en-US" sz="3200" spc="-1" strike="noStrike">
                <a:solidFill>
                  <a:srgbClr val="000000"/>
                </a:solidFill>
                <a:latin typeface="Cambria"/>
              </a:rPr>
              <a:t>Click to edit Master text styles</a:t>
            </a:r>
            <a:endParaRPr b="0" lang="en-US" sz="3200" spc="-1" strike="noStrike">
              <a:solidFill>
                <a:srgbClr val="000000"/>
              </a:solidFill>
              <a:latin typeface="Times New Roman"/>
            </a:endParaRPr>
          </a:p>
          <a:p>
            <a:pPr lvl="1" marL="743040" indent="-285480">
              <a:lnSpc>
                <a:spcPct val="100000"/>
              </a:lnSpc>
              <a:spcBef>
                <a:spcPts val="561"/>
              </a:spcBef>
              <a:buClr>
                <a:srgbClr val="000000"/>
              </a:buClr>
              <a:buFont typeface="Symbol" charset="2"/>
              <a:buChar char=""/>
            </a:pPr>
            <a:r>
              <a:rPr b="0" lang="en-US" sz="2800" spc="-1" strike="noStrike">
                <a:solidFill>
                  <a:srgbClr val="000000"/>
                </a:solidFill>
                <a:latin typeface="Cambria"/>
              </a:rPr>
              <a:t>Second level</a:t>
            </a:r>
            <a:endParaRPr b="0" lang="en-US" sz="2800" spc="-1" strike="noStrike">
              <a:solidFill>
                <a:srgbClr val="000000"/>
              </a:solidFill>
              <a:latin typeface="Times New Roman"/>
            </a:endParaRPr>
          </a:p>
          <a:p>
            <a:pPr lvl="2" marL="1143000" indent="-228240">
              <a:lnSpc>
                <a:spcPct val="100000"/>
              </a:lnSpc>
              <a:spcBef>
                <a:spcPts val="479"/>
              </a:spcBef>
              <a:buClr>
                <a:srgbClr val="000000"/>
              </a:buClr>
              <a:buFont typeface="Symbol" charset="2"/>
              <a:buChar char=""/>
            </a:pPr>
            <a:r>
              <a:rPr b="0" lang="en-US" sz="2400" spc="-1" strike="noStrike">
                <a:solidFill>
                  <a:srgbClr val="000000"/>
                </a:solidFill>
                <a:latin typeface="Cambria"/>
              </a:rPr>
              <a:t>Third level</a:t>
            </a:r>
            <a:endParaRPr b="0" lang="en-US" sz="2400" spc="-1" strike="noStrike">
              <a:solidFill>
                <a:srgbClr val="000000"/>
              </a:solidFill>
              <a:latin typeface="Times New Roman"/>
            </a:endParaRPr>
          </a:p>
          <a:p>
            <a:pPr lvl="3" marL="1600200" indent="-228240">
              <a:lnSpc>
                <a:spcPct val="100000"/>
              </a:lnSpc>
              <a:spcBef>
                <a:spcPts val="400"/>
              </a:spcBef>
              <a:buClr>
                <a:srgbClr val="000000"/>
              </a:buClr>
              <a:buFont typeface="Symbol" charset="2"/>
              <a:buChar char=""/>
            </a:pPr>
            <a:r>
              <a:rPr b="0" lang="en-US" sz="2000" spc="-1" strike="noStrike">
                <a:solidFill>
                  <a:srgbClr val="000000"/>
                </a:solidFill>
                <a:latin typeface="Cambria"/>
              </a:rPr>
              <a:t>Fourth level</a:t>
            </a:r>
            <a:endParaRPr b="0" lang="en-US" sz="2000" spc="-1" strike="noStrike">
              <a:solidFill>
                <a:srgbClr val="000000"/>
              </a:solidFill>
              <a:latin typeface="Times New Roman"/>
            </a:endParaRPr>
          </a:p>
          <a:p>
            <a:pPr lvl="4" marL="2057400" indent="-228240">
              <a:lnSpc>
                <a:spcPct val="100000"/>
              </a:lnSpc>
              <a:spcBef>
                <a:spcPts val="400"/>
              </a:spcBef>
              <a:buClr>
                <a:srgbClr val="000000"/>
              </a:buClr>
              <a:buFont typeface="StarSymbol"/>
              <a:buChar char="»"/>
            </a:pPr>
            <a:r>
              <a:rPr b="0" lang="en-US" sz="2000" spc="-1" strike="noStrike">
                <a:solidFill>
                  <a:srgbClr val="000000"/>
                </a:solidFill>
                <a:latin typeface="Cambria"/>
              </a:rPr>
              <a:t>Fifth level</a:t>
            </a:r>
            <a:endParaRPr b="0" lang="en-US" sz="2000" spc="-1" strike="noStrike">
              <a:solidFill>
                <a:srgbClr val="000000"/>
              </a:solidFill>
              <a:latin typeface="Times New Roman"/>
            </a:endParaRPr>
          </a:p>
        </p:txBody>
      </p:sp>
      <p:sp>
        <p:nvSpPr>
          <p:cNvPr id="145" name="PlaceHolder 3"/>
          <p:cNvSpPr>
            <a:spLocks noGrp="1"/>
          </p:cNvSpPr>
          <p:nvPr>
            <p:ph type="body"/>
          </p:nvPr>
        </p:nvSpPr>
        <p:spPr>
          <a:xfrm>
            <a:off x="457200" y="2533680"/>
            <a:ext cx="3007800" cy="4203360"/>
          </a:xfrm>
          <a:prstGeom prst="rect">
            <a:avLst/>
          </a:prstGeom>
        </p:spPr>
        <p:txBody>
          <a:bodyPr lIns="90000" rIns="90000" tIns="45000" bIns="45000">
            <a:noAutofit/>
          </a:bodyPr>
          <a:p>
            <a:pPr>
              <a:lnSpc>
                <a:spcPct val="100000"/>
              </a:lnSpc>
              <a:spcBef>
                <a:spcPts val="281"/>
              </a:spcBef>
              <a:tabLst>
                <a:tab algn="l" pos="0"/>
              </a:tabLst>
            </a:pPr>
            <a:r>
              <a:rPr b="0" lang="en-US" sz="1400" spc="-1" strike="noStrike">
                <a:solidFill>
                  <a:srgbClr val="000000"/>
                </a:solidFill>
                <a:latin typeface="Cambria"/>
              </a:rPr>
              <a:t>Click to edit Master text styles</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685800" y="2130480"/>
            <a:ext cx="7772040" cy="1469520"/>
          </a:xfrm>
          <a:prstGeom prst="rect">
            <a:avLst/>
          </a:prstGeom>
          <a:noFill/>
          <a:ln>
            <a:noFill/>
          </a:ln>
        </p:spPr>
        <p:txBody>
          <a:bodyPr lIns="90000" rIns="90000" tIns="45000" bIns="45000">
            <a:noAutofit/>
          </a:bodyPr>
          <a:p>
            <a:pPr>
              <a:lnSpc>
                <a:spcPct val="100000"/>
              </a:lnSpc>
            </a:pPr>
            <a:r>
              <a:rPr b="1" lang="en-US" sz="2400" spc="-1" strike="noStrike">
                <a:solidFill>
                  <a:srgbClr val="000000"/>
                </a:solidFill>
                <a:latin typeface="Times New Roman"/>
              </a:rPr>
              <a:t>ENVIRONMENTAL TAXATION AND ECONOMIC </a:t>
            </a:r>
            <a:r>
              <a:rPr b="1" lang="en-US" sz="2400" spc="-1" strike="noStrike">
                <a:solidFill>
                  <a:srgbClr val="000000"/>
                </a:solidFill>
                <a:latin typeface="Cambria"/>
                <a:ea typeface="Cambria"/>
              </a:rPr>
              <a:t>DEVELOPMENT</a:t>
            </a:r>
            <a:r>
              <a:rPr b="1" lang="en-US" sz="2400" spc="-1" strike="noStrike">
                <a:solidFill>
                  <a:srgbClr val="000000"/>
                </a:solidFill>
                <a:latin typeface="Times New Roman"/>
                <a:ea typeface="Cambria"/>
              </a:rPr>
              <a:t> NEXUS IN NORDIC COUNTRIES</a:t>
            </a:r>
            <a:endParaRPr b="0" lang="en-US" sz="2400" spc="-1" strike="noStrike">
              <a:solidFill>
                <a:srgbClr val="000000"/>
              </a:solidFill>
              <a:latin typeface="Times New Roman"/>
            </a:endParaRPr>
          </a:p>
        </p:txBody>
      </p:sp>
      <p:sp>
        <p:nvSpPr>
          <p:cNvPr id="183" name="TextShape 2"/>
          <p:cNvSpPr txBox="1"/>
          <p:nvPr/>
        </p:nvSpPr>
        <p:spPr>
          <a:xfrm>
            <a:off x="1371600" y="3276720"/>
            <a:ext cx="6400440" cy="2742840"/>
          </a:xfrm>
          <a:prstGeom prst="rect">
            <a:avLst/>
          </a:prstGeom>
          <a:noFill/>
          <a:ln>
            <a:noFill/>
          </a:ln>
        </p:spPr>
        <p:txBody>
          <a:bodyPr>
            <a:noAutofit/>
          </a:bodyPr>
          <a:p>
            <a:pPr algn="ctr">
              <a:lnSpc>
                <a:spcPct val="100000"/>
              </a:lnSpc>
              <a:tabLst>
                <a:tab algn="l" pos="0"/>
              </a:tabLst>
            </a:pPr>
            <a:r>
              <a:rPr b="1" lang="en-US" sz="1400" spc="-1" strike="noStrike">
                <a:latin typeface="Cambria"/>
              </a:rPr>
              <a:t>Branimir Kalaš*</a:t>
            </a:r>
            <a:endParaRPr b="0" lang="en-US" sz="1400" spc="-1" strike="noStrike">
              <a:latin typeface="Arial"/>
            </a:endParaRPr>
          </a:p>
          <a:p>
            <a:pPr algn="ctr">
              <a:lnSpc>
                <a:spcPct val="100000"/>
              </a:lnSpc>
              <a:tabLst>
                <a:tab algn="l" pos="0"/>
              </a:tabLst>
            </a:pPr>
            <a:r>
              <a:rPr b="1" lang="en-US" sz="1400" spc="-1" strike="noStrike">
                <a:latin typeface="Cambria"/>
              </a:rPr>
              <a:t>University of Novi Sad, Faculty of Economics, Subotica, Republic of Serbia</a:t>
            </a:r>
            <a:endParaRPr b="0" lang="en-US" sz="1400" spc="-1" strike="noStrike">
              <a:latin typeface="Arial"/>
            </a:endParaRPr>
          </a:p>
          <a:p>
            <a:pPr algn="ctr">
              <a:lnSpc>
                <a:spcPct val="100000"/>
              </a:lnSpc>
              <a:tabLst>
                <a:tab algn="l" pos="0"/>
              </a:tabLst>
            </a:pPr>
            <a:endParaRPr b="0" lang="en-US" sz="1400" spc="-1" strike="noStrike">
              <a:latin typeface="Arial"/>
            </a:endParaRPr>
          </a:p>
          <a:p>
            <a:pPr algn="ctr">
              <a:lnSpc>
                <a:spcPct val="100000"/>
              </a:lnSpc>
              <a:tabLst>
                <a:tab algn="l" pos="0"/>
              </a:tabLst>
            </a:pPr>
            <a:r>
              <a:rPr b="1" lang="en-US" sz="1400" spc="-1" strike="noStrike">
                <a:latin typeface="Cambria"/>
              </a:rPr>
              <a:t>Vera Mirović</a:t>
            </a:r>
            <a:endParaRPr b="0" lang="en-US" sz="1400" spc="-1" strike="noStrike">
              <a:latin typeface="Arial"/>
            </a:endParaRPr>
          </a:p>
          <a:p>
            <a:pPr algn="ctr">
              <a:lnSpc>
                <a:spcPct val="100000"/>
              </a:lnSpc>
              <a:tabLst>
                <a:tab algn="l" pos="0"/>
              </a:tabLst>
            </a:pPr>
            <a:r>
              <a:rPr b="1" lang="en-US" sz="1400" spc="-1" strike="noStrike">
                <a:latin typeface="Cambria"/>
              </a:rPr>
              <a:t>University of Novi Sad, Faculty of Economics, Subotica, Republic of Serbia</a:t>
            </a:r>
            <a:endParaRPr b="0" lang="en-US" sz="1400" spc="-1" strike="noStrike">
              <a:latin typeface="Arial"/>
            </a:endParaRPr>
          </a:p>
          <a:p>
            <a:pPr algn="ctr">
              <a:lnSpc>
                <a:spcPct val="100000"/>
              </a:lnSpc>
              <a:tabLst>
                <a:tab algn="l" pos="0"/>
              </a:tabLst>
            </a:pPr>
            <a:endParaRPr b="0" lang="en-US" sz="1400" spc="-1" strike="noStrike">
              <a:latin typeface="Arial"/>
            </a:endParaRPr>
          </a:p>
          <a:p>
            <a:pPr algn="ctr">
              <a:lnSpc>
                <a:spcPct val="100000"/>
              </a:lnSpc>
              <a:tabLst>
                <a:tab algn="l" pos="0"/>
              </a:tabLst>
            </a:pPr>
            <a:r>
              <a:rPr b="1" lang="en-US" sz="1400" spc="-1" strike="noStrike">
                <a:latin typeface="Cambria"/>
              </a:rPr>
              <a:t>Nataša Pavlović</a:t>
            </a:r>
            <a:endParaRPr b="0" lang="en-US" sz="1400" spc="-1" strike="noStrike">
              <a:latin typeface="Arial"/>
            </a:endParaRPr>
          </a:p>
          <a:p>
            <a:pPr algn="ctr">
              <a:lnSpc>
                <a:spcPct val="100000"/>
              </a:lnSpc>
              <a:tabLst>
                <a:tab algn="l" pos="0"/>
              </a:tabLst>
            </a:pPr>
            <a:r>
              <a:rPr b="1" lang="en-US" sz="1400" spc="-1" strike="noStrike">
                <a:latin typeface="Cambria"/>
              </a:rPr>
              <a:t>Novi Sad School of Business, Republic of Serbia</a:t>
            </a:r>
            <a:endParaRPr b="0" lang="en-US" sz="1400" spc="-1" strike="noStrike">
              <a:latin typeface="Arial"/>
            </a:endParaRPr>
          </a:p>
          <a:p>
            <a:pPr algn="ctr">
              <a:lnSpc>
                <a:spcPct val="100000"/>
              </a:lnSpc>
              <a:tabLst>
                <a:tab algn="l" pos="0"/>
              </a:tabLst>
            </a:pPr>
            <a:endParaRPr b="0" lang="en-US" sz="1400" spc="-1" strike="noStrike">
              <a:latin typeface="Arial"/>
            </a:endParaRPr>
          </a:p>
          <a:p>
            <a:pPr algn="ctr">
              <a:lnSpc>
                <a:spcPct val="100000"/>
              </a:lnSpc>
              <a:tabLst>
                <a:tab algn="l" pos="0"/>
              </a:tabLst>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450360" y="1676520"/>
            <a:ext cx="8076960" cy="685440"/>
          </a:xfrm>
          <a:prstGeom prst="rect">
            <a:avLst/>
          </a:prstGeom>
          <a:noFill/>
          <a:ln>
            <a:noFill/>
          </a:ln>
        </p:spPr>
        <p:txBody>
          <a:bodyPr>
            <a:noAutofit/>
          </a:bodyPr>
          <a:p>
            <a:pPr algn="ctr">
              <a:lnSpc>
                <a:spcPct val="100000"/>
              </a:lnSpc>
            </a:pPr>
            <a:r>
              <a:rPr b="1" lang="sr-Latn-RS" sz="3600" spc="-1" strike="noStrike">
                <a:solidFill>
                  <a:srgbClr val="000000"/>
                </a:solidFill>
                <a:latin typeface="Cambria"/>
              </a:rPr>
              <a:t>Introduction</a:t>
            </a:r>
            <a:endParaRPr b="0" lang="en-US" sz="3600" spc="-1" strike="noStrike">
              <a:solidFill>
                <a:srgbClr val="000000"/>
              </a:solidFill>
              <a:latin typeface="Times New Roman"/>
            </a:endParaRPr>
          </a:p>
        </p:txBody>
      </p:sp>
      <p:sp>
        <p:nvSpPr>
          <p:cNvPr id="185" name="TextShape 2"/>
          <p:cNvSpPr txBox="1"/>
          <p:nvPr/>
        </p:nvSpPr>
        <p:spPr>
          <a:xfrm>
            <a:off x="450360" y="2590920"/>
            <a:ext cx="8083800" cy="3988440"/>
          </a:xfrm>
          <a:prstGeom prst="rect">
            <a:avLst/>
          </a:prstGeom>
          <a:noFill/>
          <a:ln>
            <a:noFill/>
          </a:ln>
        </p:spPr>
        <p:txBody>
          <a:bodyPr>
            <a:noAutofit/>
          </a:bodyPr>
          <a:p>
            <a:pPr marL="343080" indent="-342720" algn="just">
              <a:lnSpc>
                <a:spcPct val="100000"/>
              </a:lnSpc>
              <a:spcBef>
                <a:spcPts val="400"/>
              </a:spcBef>
              <a:buClr>
                <a:srgbClr val="000000"/>
              </a:buClr>
              <a:buFont typeface="Symbol" charset="2"/>
              <a:buChar char=""/>
            </a:pPr>
            <a:r>
              <a:rPr b="0" lang="sl-SI" sz="2000" spc="-1" strike="noStrike">
                <a:solidFill>
                  <a:srgbClr val="000000"/>
                </a:solidFill>
                <a:latin typeface="Cambria"/>
              </a:rPr>
              <a:t>The relationship between environmental taxes and economic development is a critical topic as countries strive to achieve sustainable growth while addressing climate change.  </a:t>
            </a:r>
            <a:endParaRPr b="0" lang="en-US" sz="2000" spc="-1" strike="noStrike">
              <a:solidFill>
                <a:srgbClr val="000000"/>
              </a:solidFill>
              <a:latin typeface="Times New Roman"/>
            </a:endParaRPr>
          </a:p>
          <a:p>
            <a:pPr marL="343080" indent="-342720" algn="just">
              <a:lnSpc>
                <a:spcPct val="100000"/>
              </a:lnSpc>
              <a:spcBef>
                <a:spcPts val="400"/>
              </a:spcBef>
              <a:buClr>
                <a:srgbClr val="000000"/>
              </a:buClr>
              <a:buFont typeface="Symbol" charset="2"/>
              <a:buChar char=""/>
            </a:pPr>
            <a:r>
              <a:rPr b="0" lang="sl-SI" sz="2000" spc="-1" strike="noStrike">
                <a:solidFill>
                  <a:srgbClr val="000000"/>
                </a:solidFill>
                <a:latin typeface="Cambria"/>
              </a:rPr>
              <a:t>This paper aims to explore the relation between environmental taxes and economic development in Nordic countries, focusing on the period from 2013 to 2022. By analyzing the potential causality between environmental tax revenues and GDP per capita, the study seeks to provide insights into how taxation can drive sustainable growth without compromising economic stability. A well-designed environmental tax system can protect natural resources while fostering innovation and competitiveness, contributing to a greener and more sustainable future. </a:t>
            </a:r>
            <a:endParaRPr b="0" lang="en-US" sz="2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228600" y="1261440"/>
            <a:ext cx="8229240" cy="867960"/>
          </a:xfrm>
          <a:prstGeom prst="rect">
            <a:avLst/>
          </a:prstGeom>
          <a:noFill/>
          <a:ln>
            <a:noFill/>
          </a:ln>
        </p:spPr>
        <p:txBody>
          <a:bodyPr>
            <a:noAutofit/>
          </a:bodyPr>
          <a:p>
            <a:pPr algn="ctr">
              <a:lnSpc>
                <a:spcPct val="100000"/>
              </a:lnSpc>
            </a:pPr>
            <a:r>
              <a:rPr b="1" lang="sr-Latn-RS" sz="3600" spc="-1" strike="noStrike">
                <a:solidFill>
                  <a:srgbClr val="000000"/>
                </a:solidFill>
                <a:latin typeface="Cambria"/>
              </a:rPr>
              <a:t>Empirical results</a:t>
            </a:r>
            <a:endParaRPr b="0" lang="en-US" sz="3600" spc="-1" strike="noStrike">
              <a:solidFill>
                <a:srgbClr val="000000"/>
              </a:solidFill>
              <a:latin typeface="Times New Roman"/>
            </a:endParaRPr>
          </a:p>
        </p:txBody>
      </p:sp>
      <p:graphicFrame>
        <p:nvGraphicFramePr>
          <p:cNvPr id="187" name="Table 2"/>
          <p:cNvGraphicFramePr/>
          <p:nvPr/>
        </p:nvGraphicFramePr>
        <p:xfrm>
          <a:off x="2095560" y="2392200"/>
          <a:ext cx="5536800" cy="0"/>
        </p:xfrm>
        <a:graphic>
          <a:graphicData uri="http://schemas.openxmlformats.org/drawingml/2006/table">
            <a:tbl>
              <a:tblPr/>
              <a:tblGrid>
                <a:gridCol w="682560"/>
                <a:gridCol w="849960"/>
                <a:gridCol w="819720"/>
                <a:gridCol w="814680"/>
                <a:gridCol w="827280"/>
                <a:gridCol w="717480"/>
                <a:gridCol w="824760"/>
              </a:tblGrid>
              <a:tr h="0">
                <a:tc>
                  <a:txBody>
                    <a:bodyPr lIns="68400" rIns="68400" tIns="0" bIns="0">
                      <a:noAutofit/>
                    </a:bodyPr>
                    <a:p>
                      <a:pPr algn="just">
                        <a:lnSpc>
                          <a:spcPct val="150000"/>
                        </a:lnSpc>
                        <a:tabLst>
                          <a:tab algn="l" pos="0"/>
                        </a:tabLst>
                      </a:pPr>
                      <a:r>
                        <a:rPr b="1" lang="sl-SI" sz="1000" spc="-1" strike="noStrike">
                          <a:solidFill>
                            <a:srgbClr val="ffffff"/>
                          </a:solidFill>
                          <a:latin typeface="Times New Roman"/>
                        </a:rPr>
                        <a:t>Countries</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solidFill>
                      <a:srgbClr val="3333cc"/>
                    </a:solidFill>
                  </a:tcPr>
                </a:tc>
                <a:tc>
                  <a:txBody>
                    <a:bodyPr lIns="68400" rIns="68400" tIns="0" bIns="0">
                      <a:noAutofit/>
                    </a:bodyPr>
                    <a:p>
                      <a:pPr algn="ctr">
                        <a:lnSpc>
                          <a:spcPct val="150000"/>
                        </a:lnSpc>
                        <a:tabLst>
                          <a:tab algn="l" pos="0"/>
                        </a:tabLst>
                      </a:pPr>
                      <a:r>
                        <a:rPr b="1" lang="sl-SI" sz="1000" spc="-1" strike="noStrike">
                          <a:solidFill>
                            <a:srgbClr val="ffffff"/>
                          </a:solidFill>
                          <a:latin typeface="Times New Roman"/>
                        </a:rPr>
                        <a:t>Denmark</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solidFill>
                      <a:srgbClr val="3333cc"/>
                    </a:solidFill>
                  </a:tcPr>
                </a:tc>
                <a:tc>
                  <a:txBody>
                    <a:bodyPr lIns="68400" rIns="68400" tIns="0" bIns="0">
                      <a:noAutofit/>
                    </a:bodyPr>
                    <a:p>
                      <a:pPr algn="ctr">
                        <a:lnSpc>
                          <a:spcPct val="150000"/>
                        </a:lnSpc>
                        <a:tabLst>
                          <a:tab algn="l" pos="0"/>
                        </a:tabLst>
                      </a:pPr>
                      <a:r>
                        <a:rPr b="1" lang="sl-SI" sz="1000" spc="-1" strike="noStrike">
                          <a:solidFill>
                            <a:srgbClr val="ffffff"/>
                          </a:solidFill>
                          <a:latin typeface="Times New Roman"/>
                        </a:rPr>
                        <a:t>Finland</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solidFill>
                      <a:srgbClr val="3333cc"/>
                    </a:solidFill>
                  </a:tcPr>
                </a:tc>
                <a:tc>
                  <a:txBody>
                    <a:bodyPr lIns="68400" rIns="68400" tIns="0" bIns="0">
                      <a:noAutofit/>
                    </a:bodyPr>
                    <a:p>
                      <a:pPr algn="ctr">
                        <a:lnSpc>
                          <a:spcPct val="150000"/>
                        </a:lnSpc>
                        <a:tabLst>
                          <a:tab algn="l" pos="0"/>
                        </a:tabLst>
                      </a:pPr>
                      <a:r>
                        <a:rPr b="1" lang="sl-SI" sz="1000" spc="-1" strike="noStrike">
                          <a:solidFill>
                            <a:srgbClr val="ffffff"/>
                          </a:solidFill>
                          <a:latin typeface="Times New Roman"/>
                        </a:rPr>
                        <a:t>Iceland</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solidFill>
                      <a:srgbClr val="3333cc"/>
                    </a:solidFill>
                  </a:tcPr>
                </a:tc>
                <a:tc>
                  <a:txBody>
                    <a:bodyPr lIns="68400" rIns="68400" tIns="0" bIns="0">
                      <a:noAutofit/>
                    </a:bodyPr>
                    <a:p>
                      <a:pPr algn="ctr">
                        <a:lnSpc>
                          <a:spcPct val="150000"/>
                        </a:lnSpc>
                        <a:tabLst>
                          <a:tab algn="l" pos="0"/>
                        </a:tabLst>
                      </a:pPr>
                      <a:r>
                        <a:rPr b="1" lang="sl-SI" sz="1000" spc="-1" strike="noStrike">
                          <a:solidFill>
                            <a:srgbClr val="ffffff"/>
                          </a:solidFill>
                          <a:latin typeface="Times New Roman"/>
                        </a:rPr>
                        <a:t>Norway</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solidFill>
                      <a:srgbClr val="3333cc"/>
                    </a:solidFill>
                  </a:tcPr>
                </a:tc>
                <a:tc>
                  <a:txBody>
                    <a:bodyPr lIns="68400" rIns="68400" tIns="0" bIns="0">
                      <a:noAutofit/>
                    </a:bodyPr>
                    <a:p>
                      <a:pPr algn="ctr">
                        <a:lnSpc>
                          <a:spcPct val="150000"/>
                        </a:lnSpc>
                        <a:tabLst>
                          <a:tab algn="l" pos="0"/>
                        </a:tabLst>
                      </a:pPr>
                      <a:r>
                        <a:rPr b="1" lang="sl-SI" sz="1000" spc="-1" strike="noStrike">
                          <a:solidFill>
                            <a:srgbClr val="ffffff"/>
                          </a:solidFill>
                          <a:latin typeface="Times New Roman"/>
                        </a:rPr>
                        <a:t>Sweden</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solidFill>
                      <a:srgbClr val="3333cc"/>
                    </a:solidFill>
                  </a:tcPr>
                </a:tc>
                <a:tc>
                  <a:txBody>
                    <a:bodyPr lIns="68400" rIns="68400" tIns="0" bIns="0">
                      <a:noAutofit/>
                    </a:bodyPr>
                    <a:p>
                      <a:pPr algn="ctr">
                        <a:lnSpc>
                          <a:spcPct val="150000"/>
                        </a:lnSpc>
                        <a:tabLst>
                          <a:tab algn="l" pos="0"/>
                        </a:tabLst>
                      </a:pPr>
                      <a:r>
                        <a:rPr b="1" lang="sl-SI" sz="1000" spc="-1" strike="noStrike">
                          <a:solidFill>
                            <a:srgbClr val="ffffff"/>
                          </a:solidFill>
                          <a:latin typeface="Times New Roman"/>
                        </a:rPr>
                        <a:t>Nordic region</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solidFill>
                      <a:srgbClr val="3333cc"/>
                    </a:solidFill>
                  </a:tcPr>
                </a:tc>
              </a:tr>
              <a:tr h="0">
                <a:tc gridSpan="7">
                  <a:txBody>
                    <a:bodyPr lIns="68400" rIns="68400" tIns="0" bIns="0">
                      <a:noAutofit/>
                    </a:bodyPr>
                    <a:p>
                      <a:pPr algn="ctr">
                        <a:lnSpc>
                          <a:spcPct val="150000"/>
                        </a:lnSpc>
                        <a:tabLst>
                          <a:tab algn="l" pos="0"/>
                        </a:tabLst>
                      </a:pPr>
                      <a:r>
                        <a:rPr b="1" lang="sl-SI" sz="1000" spc="-1" strike="noStrike">
                          <a:solidFill>
                            <a:srgbClr val="000000"/>
                          </a:solidFill>
                          <a:latin typeface="Times New Roman"/>
                        </a:rPr>
                        <a:t>ETR</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0">
                <a:tc>
                  <a:txBody>
                    <a:bodyPr lIns="68400" rIns="68400" tIns="0" bIns="0">
                      <a:noAutofit/>
                    </a:bodyPr>
                    <a:p>
                      <a:pPr algn="ctr">
                        <a:lnSpc>
                          <a:spcPct val="150000"/>
                        </a:lnSpc>
                        <a:tabLst>
                          <a:tab algn="l" pos="0"/>
                        </a:tabLst>
                      </a:pPr>
                      <a:r>
                        <a:rPr b="1" lang="sl-SI" sz="1000" spc="-1" strike="noStrike">
                          <a:solidFill>
                            <a:srgbClr val="000000"/>
                          </a:solidFill>
                          <a:latin typeface="Times New Roman"/>
                        </a:rPr>
                        <a:t>Mean</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7.59</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6.55</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5.52</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5.31</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4.88</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5.97</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r h="0">
                <a:tc>
                  <a:txBody>
                    <a:bodyPr lIns="68400" rIns="68400" tIns="0" bIns="0">
                      <a:noAutofit/>
                    </a:bodyPr>
                    <a:p>
                      <a:pPr algn="ctr">
                        <a:lnSpc>
                          <a:spcPct val="150000"/>
                        </a:lnSpc>
                        <a:tabLst>
                          <a:tab algn="l" pos="0"/>
                        </a:tabLst>
                      </a:pPr>
                      <a:r>
                        <a:rPr b="1" lang="sl-SI" sz="1000" spc="-1" strike="noStrike">
                          <a:solidFill>
                            <a:srgbClr val="000000"/>
                          </a:solidFill>
                          <a:latin typeface="Times New Roman"/>
                        </a:rPr>
                        <a:t>Std. Dev.</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1.13</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0.46</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0.66</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1.01</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0.30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1.24</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r h="0">
                <a:tc>
                  <a:txBody>
                    <a:bodyPr lIns="68400" rIns="68400" tIns="0" bIns="0">
                      <a:noAutofit/>
                    </a:bodyPr>
                    <a:p>
                      <a:pPr algn="ctr">
                        <a:lnSpc>
                          <a:spcPct val="150000"/>
                        </a:lnSpc>
                        <a:tabLst>
                          <a:tab algn="l" pos="0"/>
                        </a:tabLst>
                      </a:pPr>
                      <a:r>
                        <a:rPr b="1" lang="sl-SI" sz="1000" spc="-1" strike="noStrike">
                          <a:solidFill>
                            <a:srgbClr val="000000"/>
                          </a:solidFill>
                          <a:latin typeface="Times New Roman"/>
                        </a:rPr>
                        <a:t>Min.</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5.8</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5.65</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4.09</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2.97</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4.44</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2.97</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r h="0">
                <a:tc>
                  <a:txBody>
                    <a:bodyPr lIns="68400" rIns="68400" tIns="0" bIns="0">
                      <a:noAutofit/>
                    </a:bodyPr>
                    <a:p>
                      <a:pPr algn="ctr">
                        <a:lnSpc>
                          <a:spcPct val="150000"/>
                        </a:lnSpc>
                        <a:tabLst>
                          <a:tab algn="l" pos="0"/>
                        </a:tabLst>
                      </a:pPr>
                      <a:r>
                        <a:rPr b="1" lang="sl-SI" sz="1000" spc="-1" strike="noStrike">
                          <a:solidFill>
                            <a:srgbClr val="000000"/>
                          </a:solidFill>
                          <a:latin typeface="Times New Roman"/>
                        </a:rPr>
                        <a:t>Max.</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8.95</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7.05</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6.27</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6.18</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5.46</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8.95</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r h="0">
                <a:tc gridSpan="7">
                  <a:txBody>
                    <a:bodyPr lIns="68400" rIns="68400" tIns="0" bIns="0">
                      <a:noAutofit/>
                    </a:bodyPr>
                    <a:p>
                      <a:pPr algn="ctr">
                        <a:lnSpc>
                          <a:spcPct val="150000"/>
                        </a:lnSpc>
                        <a:tabLst>
                          <a:tab algn="l" pos="0"/>
                        </a:tabLst>
                      </a:pPr>
                      <a:r>
                        <a:rPr b="1" lang="sl-SI" sz="1000" spc="-1" strike="noStrike">
                          <a:solidFill>
                            <a:srgbClr val="000000"/>
                          </a:solidFill>
                          <a:latin typeface="Times New Roman"/>
                        </a:rPr>
                        <a:t>GDPpc</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0">
                <a:tc>
                  <a:txBody>
                    <a:bodyPr lIns="68400" rIns="68400" tIns="0" bIns="0">
                      <a:noAutofit/>
                    </a:bodyPr>
                    <a:p>
                      <a:pPr algn="ctr">
                        <a:lnSpc>
                          <a:spcPct val="150000"/>
                        </a:lnSpc>
                        <a:tabLst>
                          <a:tab algn="l" pos="0"/>
                        </a:tabLst>
                      </a:pPr>
                      <a:r>
                        <a:rPr b="1" lang="sl-SI" sz="1000" spc="-1" strike="noStrike">
                          <a:solidFill>
                            <a:srgbClr val="000000"/>
                          </a:solidFill>
                          <a:latin typeface="Times New Roman"/>
                        </a:rPr>
                        <a:t>Mean</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47689</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36006</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37073</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63038</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43292</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45420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r h="0">
                <a:tc>
                  <a:txBody>
                    <a:bodyPr lIns="68400" rIns="68400" tIns="0" bIns="0">
                      <a:noAutofit/>
                    </a:bodyPr>
                    <a:p>
                      <a:pPr algn="ctr">
                        <a:lnSpc>
                          <a:spcPct val="150000"/>
                        </a:lnSpc>
                        <a:tabLst>
                          <a:tab algn="l" pos="0"/>
                        </a:tabLst>
                      </a:pPr>
                      <a:r>
                        <a:rPr b="1" lang="sl-SI" sz="1000" spc="-1" strike="noStrike">
                          <a:solidFill>
                            <a:srgbClr val="000000"/>
                          </a:solidFill>
                          <a:latin typeface="Times New Roman"/>
                        </a:rPr>
                        <a:t>Std. Dev.</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2381.99</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1205.23</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1805.14</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19691.05</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1707.92</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13087.63</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r h="0">
                <a:tc>
                  <a:txBody>
                    <a:bodyPr lIns="68400" rIns="68400" tIns="0" bIns="0">
                      <a:noAutofit/>
                    </a:bodyPr>
                    <a:p>
                      <a:pPr algn="ctr">
                        <a:lnSpc>
                          <a:spcPct val="150000"/>
                        </a:lnSpc>
                        <a:tabLst>
                          <a:tab algn="l" pos="0"/>
                        </a:tabLst>
                      </a:pPr>
                      <a:r>
                        <a:rPr b="1" lang="sl-SI" sz="1000" spc="-1" strike="noStrike">
                          <a:solidFill>
                            <a:srgbClr val="000000"/>
                          </a:solidFill>
                          <a:latin typeface="Times New Roman"/>
                        </a:rPr>
                        <a:t>Min.</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44410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34390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34510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7160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40510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7160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r h="0">
                <a:tc>
                  <a:txBody>
                    <a:bodyPr lIns="68400" rIns="68400" tIns="0" bIns="0">
                      <a:noAutofit/>
                    </a:bodyPr>
                    <a:p>
                      <a:pPr algn="ctr">
                        <a:lnSpc>
                          <a:spcPct val="150000"/>
                        </a:lnSpc>
                        <a:tabLst>
                          <a:tab algn="l" pos="0"/>
                        </a:tabLst>
                      </a:pPr>
                      <a:r>
                        <a:rPr b="1" lang="sl-SI" sz="1000" spc="-1" strike="noStrike">
                          <a:solidFill>
                            <a:srgbClr val="000000"/>
                          </a:solidFill>
                          <a:latin typeface="Times New Roman"/>
                        </a:rPr>
                        <a:t>Max.</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51660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37560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39170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72640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46170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72640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bl>
          </a:graphicData>
        </a:graphic>
      </p:graphicFrame>
      <p:graphicFrame>
        <p:nvGraphicFramePr>
          <p:cNvPr id="188" name="Table 3"/>
          <p:cNvGraphicFramePr/>
          <p:nvPr/>
        </p:nvGraphicFramePr>
        <p:xfrm>
          <a:off x="4721400" y="5181480"/>
          <a:ext cx="4422240" cy="1676160"/>
        </p:xfrm>
        <a:graphic>
          <a:graphicData uri="http://schemas.openxmlformats.org/drawingml/2006/table">
            <a:tbl>
              <a:tblPr/>
              <a:tblGrid>
                <a:gridCol w="1473480"/>
                <a:gridCol w="1474200"/>
                <a:gridCol w="1474560"/>
              </a:tblGrid>
              <a:tr h="230400">
                <a:tc>
                  <a:txBody>
                    <a:bodyPr lIns="68400" rIns="68400" tIns="0" bIns="0">
                      <a:noAutofit/>
                    </a:bodyPr>
                    <a:p>
                      <a:pPr algn="just">
                        <a:lnSpc>
                          <a:spcPct val="150000"/>
                        </a:lnSpc>
                        <a:tabLst>
                          <a:tab algn="l" pos="0"/>
                        </a:tabLst>
                      </a:pPr>
                      <a:r>
                        <a:rPr b="1" lang="sl-SI" sz="1000" spc="-1" strike="noStrike">
                          <a:solidFill>
                            <a:srgbClr val="ffffff"/>
                          </a:solidFill>
                          <a:latin typeface="Times New Roman"/>
                        </a:rPr>
                        <a:t> </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solidFill>
                      <a:srgbClr val="3333cc"/>
                    </a:solidFill>
                  </a:tcPr>
                </a:tc>
                <a:tc>
                  <a:txBody>
                    <a:bodyPr lIns="68400" rIns="68400" tIns="0" bIns="0">
                      <a:noAutofit/>
                    </a:bodyPr>
                    <a:p>
                      <a:pPr algn="ctr">
                        <a:lnSpc>
                          <a:spcPct val="150000"/>
                        </a:lnSpc>
                        <a:tabLst>
                          <a:tab algn="l" pos="0"/>
                        </a:tabLst>
                      </a:pPr>
                      <a:r>
                        <a:rPr b="1" lang="sl-SI" sz="1000" spc="-1" strike="noStrike">
                          <a:solidFill>
                            <a:srgbClr val="ffffff"/>
                          </a:solidFill>
                          <a:latin typeface="Times New Roman"/>
                        </a:rPr>
                        <a:t>ETR → GDPpc</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solidFill>
                      <a:srgbClr val="3333cc"/>
                    </a:solidFill>
                  </a:tcPr>
                </a:tc>
                <a:tc>
                  <a:txBody>
                    <a:bodyPr lIns="68400" rIns="68400" tIns="0" bIns="0">
                      <a:noAutofit/>
                    </a:bodyPr>
                    <a:p>
                      <a:pPr algn="ctr">
                        <a:lnSpc>
                          <a:spcPct val="150000"/>
                        </a:lnSpc>
                        <a:tabLst>
                          <a:tab algn="l" pos="0"/>
                        </a:tabLst>
                      </a:pPr>
                      <a:r>
                        <a:rPr b="1" lang="sl-SI" sz="1000" spc="-1" strike="noStrike">
                          <a:solidFill>
                            <a:srgbClr val="ffffff"/>
                          </a:solidFill>
                          <a:latin typeface="Times New Roman"/>
                        </a:rPr>
                        <a:t>GDPpc → ETR</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solidFill>
                      <a:srgbClr val="3333cc"/>
                    </a:solidFill>
                  </a:tcPr>
                </a:tc>
              </a:tr>
              <a:tr h="230400">
                <a:tc>
                  <a:txBody>
                    <a:bodyPr lIns="68400" rIns="68400" tIns="0" bIns="0">
                      <a:noAutofit/>
                    </a:bodyPr>
                    <a:p>
                      <a:pPr algn="just">
                        <a:lnSpc>
                          <a:spcPct val="150000"/>
                        </a:lnSpc>
                        <a:tabLst>
                          <a:tab algn="l" pos="0"/>
                        </a:tabLst>
                      </a:pPr>
                      <a:r>
                        <a:rPr b="1" lang="sl-SI" sz="1000" spc="-1" strike="noStrike">
                          <a:solidFill>
                            <a:srgbClr val="000000"/>
                          </a:solidFill>
                          <a:latin typeface="Times New Roman"/>
                        </a:rPr>
                        <a:t>Lag order</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r h="230400">
                <a:tc>
                  <a:txBody>
                    <a:bodyPr lIns="68400" rIns="68400" tIns="0" bIns="0">
                      <a:noAutofit/>
                    </a:bodyPr>
                    <a:p>
                      <a:pPr algn="just">
                        <a:lnSpc>
                          <a:spcPct val="150000"/>
                        </a:lnSpc>
                        <a:tabLst>
                          <a:tab algn="l" pos="0"/>
                        </a:tabLst>
                      </a:pPr>
                      <a:r>
                        <a:rPr b="1" lang="sl-SI" sz="1000" spc="-1" strike="noStrike">
                          <a:solidFill>
                            <a:srgbClr val="000000"/>
                          </a:solidFill>
                          <a:latin typeface="Times New Roman"/>
                        </a:rPr>
                        <a:t>W-bar </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0.768</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4.619</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r h="492120">
                <a:tc>
                  <a:txBody>
                    <a:bodyPr lIns="68400" rIns="68400" tIns="0" bIns="0">
                      <a:noAutofit/>
                    </a:bodyPr>
                    <a:p>
                      <a:pPr algn="just">
                        <a:lnSpc>
                          <a:spcPct val="150000"/>
                        </a:lnSpc>
                        <a:tabLst>
                          <a:tab algn="l" pos="0"/>
                        </a:tabLst>
                      </a:pPr>
                      <a:r>
                        <a:rPr b="1" lang="sl-SI" sz="1000" spc="-1" strike="noStrike">
                          <a:solidFill>
                            <a:srgbClr val="000000"/>
                          </a:solidFill>
                          <a:latin typeface="Times New Roman"/>
                        </a:rPr>
                        <a:t>Z-bar</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-0.367</a:t>
                      </a:r>
                      <a:endParaRPr b="0" lang="en-US" sz="1000" spc="-1" strike="noStrike">
                        <a:latin typeface="Arial"/>
                      </a:endParaRPr>
                    </a:p>
                    <a:p>
                      <a:pPr algn="ctr">
                        <a:lnSpc>
                          <a:spcPct val="150000"/>
                        </a:lnSpc>
                        <a:tabLst>
                          <a:tab algn="l" pos="0"/>
                        </a:tabLst>
                      </a:pPr>
                      <a:r>
                        <a:rPr b="0" lang="sl-SI" sz="1000" spc="-1" strike="noStrike">
                          <a:solidFill>
                            <a:srgbClr val="000000"/>
                          </a:solidFill>
                          <a:latin typeface="Times New Roman"/>
                        </a:rPr>
                        <a:t>(0.714)</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5.722</a:t>
                      </a:r>
                      <a:endParaRPr b="0" lang="en-US" sz="1000" spc="-1" strike="noStrike">
                        <a:latin typeface="Arial"/>
                      </a:endParaRPr>
                    </a:p>
                    <a:p>
                      <a:pPr algn="ctr">
                        <a:lnSpc>
                          <a:spcPct val="150000"/>
                        </a:lnSpc>
                        <a:tabLst>
                          <a:tab algn="l" pos="0"/>
                        </a:tabLst>
                      </a:pPr>
                      <a:r>
                        <a:rPr b="0" lang="sl-SI" sz="1000" spc="-1" strike="noStrike">
                          <a:solidFill>
                            <a:srgbClr val="000000"/>
                          </a:solidFill>
                          <a:latin typeface="Times New Roman"/>
                        </a:rPr>
                        <a:t>(0.000)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r h="492840">
                <a:tc>
                  <a:txBody>
                    <a:bodyPr lIns="68400" rIns="68400" tIns="0" bIns="0">
                      <a:noAutofit/>
                    </a:bodyPr>
                    <a:p>
                      <a:pPr algn="just">
                        <a:lnSpc>
                          <a:spcPct val="150000"/>
                        </a:lnSpc>
                        <a:tabLst>
                          <a:tab algn="l" pos="0"/>
                        </a:tabLst>
                      </a:pPr>
                      <a:r>
                        <a:rPr b="1" lang="sl-SI" sz="1000" spc="-1" strike="noStrike">
                          <a:solidFill>
                            <a:srgbClr val="000000"/>
                          </a:solidFill>
                          <a:latin typeface="Times New Roman"/>
                        </a:rPr>
                        <a:t>Z-bar tilde </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-0.488</a:t>
                      </a:r>
                      <a:endParaRPr b="0" lang="en-US" sz="1000" spc="-1" strike="noStrike">
                        <a:latin typeface="Arial"/>
                      </a:endParaRPr>
                    </a:p>
                    <a:p>
                      <a:pPr algn="ctr">
                        <a:lnSpc>
                          <a:spcPct val="150000"/>
                        </a:lnSpc>
                        <a:tabLst>
                          <a:tab algn="l" pos="0"/>
                        </a:tabLst>
                      </a:pPr>
                      <a:r>
                        <a:rPr b="0" lang="sl-SI" sz="1000" spc="-1" strike="noStrike">
                          <a:solidFill>
                            <a:srgbClr val="000000"/>
                          </a:solidFill>
                          <a:latin typeface="Times New Roman"/>
                        </a:rPr>
                        <a:t>(0.626)</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2.079</a:t>
                      </a:r>
                      <a:endParaRPr b="0" lang="en-US" sz="1000" spc="-1" strike="noStrike">
                        <a:latin typeface="Arial"/>
                      </a:endParaRPr>
                    </a:p>
                    <a:p>
                      <a:pPr algn="ctr">
                        <a:lnSpc>
                          <a:spcPct val="150000"/>
                        </a:lnSpc>
                        <a:tabLst>
                          <a:tab algn="l" pos="0"/>
                        </a:tabLst>
                      </a:pPr>
                      <a:r>
                        <a:rPr b="0" lang="sl-SI" sz="1000" spc="-1" strike="noStrike">
                          <a:solidFill>
                            <a:srgbClr val="000000"/>
                          </a:solidFill>
                          <a:latin typeface="Times New Roman"/>
                        </a:rPr>
                        <a:t>(0.038)</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bl>
          </a:graphicData>
        </a:graphic>
      </p:graphicFrame>
      <p:sp>
        <p:nvSpPr>
          <p:cNvPr id="189" name="CustomShape 4"/>
          <p:cNvSpPr/>
          <p:nvPr/>
        </p:nvSpPr>
        <p:spPr>
          <a:xfrm>
            <a:off x="1981080" y="2115360"/>
            <a:ext cx="4038120" cy="272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mbria"/>
                <a:ea typeface="Cambria"/>
              </a:rPr>
              <a:t>Table </a:t>
            </a:r>
            <a:r>
              <a:rPr b="0" lang="sr-Latn-RS" sz="1200" spc="-1" strike="noStrike">
                <a:solidFill>
                  <a:srgbClr val="000000"/>
                </a:solidFill>
                <a:latin typeface="Cambria"/>
                <a:ea typeface="Cambria"/>
              </a:rPr>
              <a:t>1</a:t>
            </a:r>
            <a:r>
              <a:rPr b="0" lang="en-US" sz="1200" spc="-1" strike="noStrike">
                <a:solidFill>
                  <a:srgbClr val="000000"/>
                </a:solidFill>
                <a:latin typeface="Cambria"/>
                <a:ea typeface="Cambria"/>
              </a:rPr>
              <a:t>. Descriptive analysis</a:t>
            </a:r>
            <a:endParaRPr b="0" lang="en-US" sz="1200" spc="-1" strike="noStrike">
              <a:latin typeface="Arial"/>
            </a:endParaRPr>
          </a:p>
        </p:txBody>
      </p:sp>
      <p:sp>
        <p:nvSpPr>
          <p:cNvPr id="190" name="CustomShape 5"/>
          <p:cNvSpPr/>
          <p:nvPr/>
        </p:nvSpPr>
        <p:spPr>
          <a:xfrm>
            <a:off x="4648320" y="4952880"/>
            <a:ext cx="4038120" cy="272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mbria"/>
                <a:ea typeface="Cambria"/>
              </a:rPr>
              <a:t>Table </a:t>
            </a:r>
            <a:r>
              <a:rPr b="0" lang="sr-Latn-RS" sz="1200" spc="-1" strike="noStrike">
                <a:solidFill>
                  <a:srgbClr val="000000"/>
                </a:solidFill>
                <a:latin typeface="Cambria"/>
                <a:ea typeface="Cambria"/>
              </a:rPr>
              <a:t>3</a:t>
            </a:r>
            <a:r>
              <a:rPr b="0" lang="en-US" sz="1200" spc="-1" strike="noStrike">
                <a:solidFill>
                  <a:srgbClr val="000000"/>
                </a:solidFill>
                <a:latin typeface="Cambria"/>
                <a:ea typeface="Cambria"/>
              </a:rPr>
              <a:t>. </a:t>
            </a:r>
            <a:r>
              <a:rPr b="0" lang="sr-Latn-RS" sz="1200" spc="-1" strike="noStrike">
                <a:solidFill>
                  <a:srgbClr val="000000"/>
                </a:solidFill>
                <a:latin typeface="Cambria"/>
                <a:ea typeface="Cambria"/>
              </a:rPr>
              <a:t>Causality test</a:t>
            </a:r>
            <a:endParaRPr b="0" lang="en-US" sz="1200" spc="-1" strike="noStrike">
              <a:latin typeface="Arial"/>
            </a:endParaRPr>
          </a:p>
        </p:txBody>
      </p:sp>
      <p:graphicFrame>
        <p:nvGraphicFramePr>
          <p:cNvPr id="191" name="Table 6"/>
          <p:cNvGraphicFramePr/>
          <p:nvPr/>
        </p:nvGraphicFramePr>
        <p:xfrm>
          <a:off x="0" y="5172480"/>
          <a:ext cx="4422240" cy="1466280"/>
        </p:xfrm>
        <a:graphic>
          <a:graphicData uri="http://schemas.openxmlformats.org/drawingml/2006/table">
            <a:tbl>
              <a:tblPr/>
              <a:tblGrid>
                <a:gridCol w="1473480"/>
                <a:gridCol w="1474200"/>
                <a:gridCol w="1474560"/>
              </a:tblGrid>
              <a:tr h="152640">
                <a:tc>
                  <a:txBody>
                    <a:bodyPr lIns="68400" rIns="68400" tIns="0" bIns="0">
                      <a:noAutofit/>
                    </a:bodyPr>
                    <a:p>
                      <a:pPr algn="just">
                        <a:lnSpc>
                          <a:spcPct val="100000"/>
                        </a:lnSpc>
                        <a:tabLst>
                          <a:tab algn="l" pos="0"/>
                        </a:tabLst>
                      </a:pPr>
                      <a:r>
                        <a:rPr b="1" lang="en-US" sz="1000" spc="-1" strike="noStrike">
                          <a:solidFill>
                            <a:srgbClr val="ffffff"/>
                          </a:solidFill>
                          <a:latin typeface="Times New Roman"/>
                        </a:rPr>
                        <a:t>Variable</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solidFill>
                      <a:srgbClr val="3333cc"/>
                    </a:solidFill>
                  </a:tcPr>
                </a:tc>
                <a:tc>
                  <a:txBody>
                    <a:bodyPr lIns="68400" rIns="68400" tIns="0" bIns="0">
                      <a:noAutofit/>
                    </a:bodyPr>
                    <a:p>
                      <a:pPr algn="ctr">
                        <a:lnSpc>
                          <a:spcPct val="100000"/>
                        </a:lnSpc>
                        <a:tabLst>
                          <a:tab algn="l" pos="0"/>
                        </a:tabLst>
                      </a:pPr>
                      <a:r>
                        <a:rPr b="1" lang="en-US" sz="1000" spc="-1" strike="noStrike">
                          <a:solidFill>
                            <a:srgbClr val="ffffff"/>
                          </a:solidFill>
                          <a:latin typeface="Times New Roman"/>
                        </a:rPr>
                        <a:t>ETR</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solidFill>
                      <a:srgbClr val="3333cc"/>
                    </a:solidFill>
                  </a:tcPr>
                </a:tc>
                <a:tc>
                  <a:txBody>
                    <a:bodyPr lIns="68400" rIns="68400" tIns="0" bIns="0">
                      <a:noAutofit/>
                    </a:bodyPr>
                    <a:p>
                      <a:pPr algn="ctr">
                        <a:lnSpc>
                          <a:spcPct val="100000"/>
                        </a:lnSpc>
                        <a:tabLst>
                          <a:tab algn="l" pos="0"/>
                        </a:tabLst>
                      </a:pPr>
                      <a:r>
                        <a:rPr b="1" lang="en-US" sz="1000" spc="-1" strike="noStrike">
                          <a:solidFill>
                            <a:srgbClr val="ffffff"/>
                          </a:solidFill>
                          <a:latin typeface="Times New Roman"/>
                        </a:rPr>
                        <a:t>GDPpc</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solidFill>
                      <a:srgbClr val="3333cc"/>
                    </a:solidFill>
                  </a:tcPr>
                </a:tc>
              </a:tr>
              <a:tr h="152640">
                <a:tc gridSpan="3">
                  <a:txBody>
                    <a:bodyPr lIns="68400" rIns="68400" tIns="0" bIns="0">
                      <a:noAutofit/>
                    </a:bodyPr>
                    <a:p>
                      <a:pPr algn="ctr">
                        <a:lnSpc>
                          <a:spcPct val="100000"/>
                        </a:lnSpc>
                        <a:tabLst>
                          <a:tab algn="l" pos="0"/>
                        </a:tabLst>
                      </a:pPr>
                      <a:r>
                        <a:rPr b="1" lang="en-US" sz="1000" spc="-1" strike="noStrike">
                          <a:solidFill>
                            <a:srgbClr val="000000"/>
                          </a:solidFill>
                          <a:latin typeface="Times New Roman"/>
                        </a:rPr>
                        <a:t>Level</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hMerge="1">
                  <a:tcPr marL="90000" marR="90000">
                    <a:solidFill>
                      <a:srgbClr val="729fcf"/>
                    </a:solidFill>
                  </a:tcPr>
                </a:tc>
                <a:tc hMerge="1">
                  <a:tcPr marL="90000" marR="90000">
                    <a:solidFill>
                      <a:srgbClr val="729fcf"/>
                    </a:solidFill>
                  </a:tcPr>
                </a:tc>
              </a:tr>
              <a:tr h="304920">
                <a:tc>
                  <a:txBody>
                    <a:bodyPr lIns="68400" rIns="68400" tIns="0" bIns="0">
                      <a:noAutofit/>
                    </a:bodyPr>
                    <a:p>
                      <a:pPr algn="just">
                        <a:lnSpc>
                          <a:spcPct val="100000"/>
                        </a:lnSpc>
                        <a:tabLst>
                          <a:tab algn="l" pos="0"/>
                        </a:tabLst>
                      </a:pPr>
                      <a:r>
                        <a:rPr b="1" lang="en-US" sz="1000" spc="-1" strike="noStrike">
                          <a:solidFill>
                            <a:srgbClr val="000000"/>
                          </a:solidFill>
                          <a:latin typeface="Times New Roman"/>
                        </a:rPr>
                        <a:t>LLC test</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00000"/>
                        </a:lnSpc>
                        <a:tabLst>
                          <a:tab algn="l" pos="0"/>
                        </a:tabLst>
                      </a:pPr>
                      <a:r>
                        <a:rPr b="0" lang="en-US" sz="1000" spc="-1" strike="noStrike">
                          <a:solidFill>
                            <a:srgbClr val="000000"/>
                          </a:solidFill>
                          <a:latin typeface="Times New Roman"/>
                        </a:rPr>
                        <a:t>-2.204</a:t>
                      </a:r>
                      <a:endParaRPr b="0" lang="en-US" sz="1000" spc="-1" strike="noStrike">
                        <a:latin typeface="Arial"/>
                      </a:endParaRPr>
                    </a:p>
                    <a:p>
                      <a:pPr algn="ctr">
                        <a:lnSpc>
                          <a:spcPct val="100000"/>
                        </a:lnSpc>
                        <a:tabLst>
                          <a:tab algn="l" pos="0"/>
                        </a:tabLst>
                      </a:pPr>
                      <a:r>
                        <a:rPr b="0" lang="en-US" sz="1000" spc="-1" strike="noStrike">
                          <a:solidFill>
                            <a:srgbClr val="000000"/>
                          </a:solidFill>
                          <a:latin typeface="Times New Roman"/>
                        </a:rPr>
                        <a:t>(0.013)</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00000"/>
                        </a:lnSpc>
                        <a:tabLst>
                          <a:tab algn="l" pos="0"/>
                        </a:tabLst>
                      </a:pPr>
                      <a:r>
                        <a:rPr b="0" lang="en-US" sz="1000" spc="-1" strike="noStrike">
                          <a:solidFill>
                            <a:srgbClr val="000000"/>
                          </a:solidFill>
                          <a:latin typeface="Times New Roman"/>
                        </a:rPr>
                        <a:t>-2.239</a:t>
                      </a:r>
                      <a:endParaRPr b="0" lang="en-US" sz="1000" spc="-1" strike="noStrike">
                        <a:latin typeface="Arial"/>
                      </a:endParaRPr>
                    </a:p>
                    <a:p>
                      <a:pPr algn="ctr">
                        <a:lnSpc>
                          <a:spcPct val="100000"/>
                        </a:lnSpc>
                        <a:tabLst>
                          <a:tab algn="l" pos="0"/>
                        </a:tabLst>
                      </a:pPr>
                      <a:r>
                        <a:rPr b="0" lang="en-US" sz="1000" spc="-1" strike="noStrike">
                          <a:solidFill>
                            <a:srgbClr val="000000"/>
                          </a:solidFill>
                          <a:latin typeface="Times New Roman"/>
                        </a:rPr>
                        <a:t>(0.012)</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r h="304920">
                <a:tc>
                  <a:txBody>
                    <a:bodyPr lIns="68400" rIns="68400" tIns="0" bIns="0">
                      <a:noAutofit/>
                    </a:bodyPr>
                    <a:p>
                      <a:pPr algn="just">
                        <a:lnSpc>
                          <a:spcPct val="100000"/>
                        </a:lnSpc>
                        <a:tabLst>
                          <a:tab algn="l" pos="0"/>
                        </a:tabLst>
                      </a:pPr>
                      <a:r>
                        <a:rPr b="1" lang="en-US" sz="1000" spc="-1" strike="noStrike">
                          <a:solidFill>
                            <a:srgbClr val="000000"/>
                          </a:solidFill>
                          <a:latin typeface="Times New Roman"/>
                        </a:rPr>
                        <a:t>IPS test</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00000"/>
                        </a:lnSpc>
                        <a:tabLst>
                          <a:tab algn="l" pos="0"/>
                        </a:tabLst>
                      </a:pPr>
                      <a:r>
                        <a:rPr b="0" lang="en-US" sz="1000" spc="-1" strike="noStrike">
                          <a:solidFill>
                            <a:srgbClr val="000000"/>
                          </a:solidFill>
                          <a:latin typeface="Times New Roman"/>
                        </a:rPr>
                        <a:t>-2.538</a:t>
                      </a:r>
                      <a:endParaRPr b="0" lang="en-US" sz="1000" spc="-1" strike="noStrike">
                        <a:latin typeface="Arial"/>
                      </a:endParaRPr>
                    </a:p>
                    <a:p>
                      <a:pPr algn="ctr">
                        <a:lnSpc>
                          <a:spcPct val="100000"/>
                        </a:lnSpc>
                        <a:tabLst>
                          <a:tab algn="l" pos="0"/>
                        </a:tabLst>
                      </a:pPr>
                      <a:r>
                        <a:rPr b="0" lang="en-US" sz="1000" spc="-1" strike="noStrike">
                          <a:solidFill>
                            <a:srgbClr val="000000"/>
                          </a:solidFill>
                          <a:latin typeface="Times New Roman"/>
                        </a:rPr>
                        <a:t>(0.032)</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00000"/>
                        </a:lnSpc>
                        <a:tabLst>
                          <a:tab algn="l" pos="0"/>
                        </a:tabLst>
                      </a:pPr>
                      <a:r>
                        <a:rPr b="0" lang="en-US" sz="1000" spc="-1" strike="noStrike">
                          <a:solidFill>
                            <a:srgbClr val="000000"/>
                          </a:solidFill>
                          <a:latin typeface="Times New Roman"/>
                        </a:rPr>
                        <a:t>-2.117</a:t>
                      </a:r>
                      <a:endParaRPr b="0" lang="en-US" sz="1000" spc="-1" strike="noStrike">
                        <a:latin typeface="Arial"/>
                      </a:endParaRPr>
                    </a:p>
                    <a:p>
                      <a:pPr algn="ctr">
                        <a:lnSpc>
                          <a:spcPct val="100000"/>
                        </a:lnSpc>
                        <a:tabLst>
                          <a:tab algn="l" pos="0"/>
                        </a:tabLst>
                      </a:pPr>
                      <a:r>
                        <a:rPr b="0" lang="en-US" sz="1000" spc="-1" strike="noStrike">
                          <a:solidFill>
                            <a:srgbClr val="000000"/>
                          </a:solidFill>
                          <a:latin typeface="Times New Roman"/>
                        </a:rPr>
                        <a:t>(0.017)</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r h="152640">
                <a:tc gridSpan="3">
                  <a:txBody>
                    <a:bodyPr lIns="68400" rIns="68400" tIns="0" bIns="0">
                      <a:noAutofit/>
                    </a:bodyPr>
                    <a:p>
                      <a:pPr algn="ctr">
                        <a:lnSpc>
                          <a:spcPct val="100000"/>
                        </a:lnSpc>
                        <a:tabLst>
                          <a:tab algn="l" pos="0"/>
                        </a:tabLst>
                      </a:pPr>
                      <a:r>
                        <a:rPr b="1" lang="en-US" sz="1000" spc="-1" strike="noStrike">
                          <a:solidFill>
                            <a:srgbClr val="000000"/>
                          </a:solidFill>
                          <a:latin typeface="Times New Roman"/>
                        </a:rPr>
                        <a:t>First diff.</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hMerge="1">
                  <a:tcPr marL="90000" marR="90000">
                    <a:solidFill>
                      <a:srgbClr val="729fcf"/>
                    </a:solidFill>
                  </a:tcPr>
                </a:tc>
                <a:tc hMerge="1">
                  <a:tcPr marL="90000" marR="90000">
                    <a:solidFill>
                      <a:srgbClr val="729fcf"/>
                    </a:solidFill>
                  </a:tcPr>
                </a:tc>
              </a:tr>
              <a:tr h="304920">
                <a:tc>
                  <a:txBody>
                    <a:bodyPr lIns="68400" rIns="68400" tIns="0" bIns="0">
                      <a:noAutofit/>
                    </a:bodyPr>
                    <a:p>
                      <a:pPr algn="just">
                        <a:lnSpc>
                          <a:spcPct val="100000"/>
                        </a:lnSpc>
                        <a:tabLst>
                          <a:tab algn="l" pos="0"/>
                        </a:tabLst>
                      </a:pPr>
                      <a:r>
                        <a:rPr b="1" lang="en-US" sz="1000" spc="-1" strike="noStrike">
                          <a:solidFill>
                            <a:srgbClr val="000000"/>
                          </a:solidFill>
                          <a:latin typeface="Times New Roman"/>
                        </a:rPr>
                        <a:t>LLC test</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00000"/>
                        </a:lnSpc>
                        <a:tabLst>
                          <a:tab algn="l" pos="0"/>
                        </a:tabLst>
                      </a:pPr>
                      <a:r>
                        <a:rPr b="0" lang="en-US" sz="1000" spc="-1" strike="noStrike">
                          <a:solidFill>
                            <a:srgbClr val="000000"/>
                          </a:solidFill>
                          <a:latin typeface="Times New Roman"/>
                        </a:rPr>
                        <a:t>-2.785</a:t>
                      </a:r>
                      <a:endParaRPr b="0" lang="en-US" sz="1000" spc="-1" strike="noStrike">
                        <a:latin typeface="Arial"/>
                      </a:endParaRPr>
                    </a:p>
                    <a:p>
                      <a:pPr algn="ctr">
                        <a:lnSpc>
                          <a:spcPct val="100000"/>
                        </a:lnSpc>
                        <a:tabLst>
                          <a:tab algn="l" pos="0"/>
                        </a:tabLst>
                      </a:pPr>
                      <a:r>
                        <a:rPr b="0" lang="en-US" sz="1000" spc="-1" strike="noStrike">
                          <a:solidFill>
                            <a:srgbClr val="000000"/>
                          </a:solidFill>
                          <a:latin typeface="Times New Roman"/>
                        </a:rPr>
                        <a:t>(0.003)</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00000"/>
                        </a:lnSpc>
                        <a:tabLst>
                          <a:tab algn="l" pos="0"/>
                        </a:tabLst>
                      </a:pPr>
                      <a:r>
                        <a:rPr b="0" lang="en-US" sz="1000" spc="-1" strike="noStrike">
                          <a:solidFill>
                            <a:srgbClr val="000000"/>
                          </a:solidFill>
                          <a:latin typeface="Times New Roman"/>
                        </a:rPr>
                        <a:t>-7.611</a:t>
                      </a:r>
                      <a:endParaRPr b="0" lang="en-US" sz="1000" spc="-1" strike="noStrike">
                        <a:latin typeface="Arial"/>
                      </a:endParaRPr>
                    </a:p>
                    <a:p>
                      <a:pPr algn="ctr">
                        <a:lnSpc>
                          <a:spcPct val="100000"/>
                        </a:lnSpc>
                        <a:tabLst>
                          <a:tab algn="l" pos="0"/>
                        </a:tabLst>
                      </a:pPr>
                      <a:r>
                        <a:rPr b="0" lang="en-US" sz="1000" spc="-1" strike="noStrike">
                          <a:solidFill>
                            <a:srgbClr val="000000"/>
                          </a:solidFill>
                          <a:latin typeface="Times New Roman"/>
                        </a:rPr>
                        <a:t>(0.000)</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r h="304920">
                <a:tc>
                  <a:txBody>
                    <a:bodyPr lIns="68400" rIns="68400" tIns="0" bIns="0">
                      <a:noAutofit/>
                    </a:bodyPr>
                    <a:p>
                      <a:pPr algn="just">
                        <a:lnSpc>
                          <a:spcPct val="100000"/>
                        </a:lnSpc>
                        <a:tabLst>
                          <a:tab algn="l" pos="0"/>
                        </a:tabLst>
                      </a:pPr>
                      <a:r>
                        <a:rPr b="1" lang="en-US" sz="1000" spc="-1" strike="noStrike">
                          <a:solidFill>
                            <a:srgbClr val="000000"/>
                          </a:solidFill>
                          <a:latin typeface="Times New Roman"/>
                        </a:rPr>
                        <a:t>IPS test</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00000"/>
                        </a:lnSpc>
                        <a:tabLst>
                          <a:tab algn="l" pos="0"/>
                        </a:tabLst>
                      </a:pPr>
                      <a:r>
                        <a:rPr b="0" lang="en-US" sz="1000" spc="-1" strike="noStrike">
                          <a:solidFill>
                            <a:srgbClr val="000000"/>
                          </a:solidFill>
                          <a:latin typeface="Times New Roman"/>
                        </a:rPr>
                        <a:t>-2.861</a:t>
                      </a:r>
                      <a:endParaRPr b="0" lang="en-US" sz="1000" spc="-1" strike="noStrike">
                        <a:latin typeface="Arial"/>
                      </a:endParaRPr>
                    </a:p>
                    <a:p>
                      <a:pPr algn="ctr">
                        <a:lnSpc>
                          <a:spcPct val="100000"/>
                        </a:lnSpc>
                        <a:tabLst>
                          <a:tab algn="l" pos="0"/>
                        </a:tabLst>
                      </a:pPr>
                      <a:r>
                        <a:rPr b="0" lang="en-US" sz="1000" spc="-1" strike="noStrike">
                          <a:solidFill>
                            <a:srgbClr val="000000"/>
                          </a:solidFill>
                          <a:latin typeface="Times New Roman"/>
                        </a:rPr>
                        <a:t>(0.002)</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c>
                  <a:txBody>
                    <a:bodyPr lIns="68400" rIns="68400" tIns="0" bIns="0">
                      <a:noAutofit/>
                    </a:bodyPr>
                    <a:p>
                      <a:pPr algn="ctr">
                        <a:lnSpc>
                          <a:spcPct val="100000"/>
                        </a:lnSpc>
                        <a:tabLst>
                          <a:tab algn="l" pos="0"/>
                        </a:tabLst>
                      </a:pPr>
                      <a:r>
                        <a:rPr b="0" lang="en-US" sz="1000" spc="-1" strike="noStrike">
                          <a:solidFill>
                            <a:srgbClr val="000000"/>
                          </a:solidFill>
                          <a:latin typeface="Times New Roman"/>
                        </a:rPr>
                        <a:t>-2.557</a:t>
                      </a:r>
                      <a:endParaRPr b="0" lang="en-US" sz="1000" spc="-1" strike="noStrike">
                        <a:latin typeface="Arial"/>
                      </a:endParaRPr>
                    </a:p>
                    <a:p>
                      <a:pPr algn="ctr">
                        <a:lnSpc>
                          <a:spcPct val="100000"/>
                        </a:lnSpc>
                        <a:tabLst>
                          <a:tab algn="l" pos="0"/>
                        </a:tabLst>
                      </a:pPr>
                      <a:r>
                        <a:rPr b="0" lang="en-US" sz="1000" spc="-1" strike="noStrike">
                          <a:solidFill>
                            <a:srgbClr val="000000"/>
                          </a:solidFill>
                          <a:latin typeface="Times New Roman"/>
                        </a:rPr>
                        <a:t>(0.004)</a:t>
                      </a:r>
                      <a:endParaRPr b="0" lang="en-US" sz="1000" spc="-1" strike="noStrike">
                        <a:latin typeface="Arial"/>
                      </a:endParaRPr>
                    </a:p>
                  </a:txBody>
                  <a:tcPr marL="68400" marR="68400">
                    <a:lnL w="9360">
                      <a:solidFill>
                        <a:srgbClr val="2d2dcb"/>
                      </a:solidFill>
                    </a:lnL>
                    <a:lnR w="9360">
                      <a:solidFill>
                        <a:srgbClr val="2d2dcb"/>
                      </a:solidFill>
                    </a:lnR>
                    <a:lnT w="9360">
                      <a:solidFill>
                        <a:srgbClr val="2d2dcb"/>
                      </a:solidFill>
                    </a:lnT>
                    <a:lnB w="9360">
                      <a:solidFill>
                        <a:srgbClr val="2d2dcb"/>
                      </a:solidFill>
                    </a:lnB>
                    <a:noFill/>
                  </a:tcPr>
                </a:tc>
              </a:tr>
            </a:tbl>
          </a:graphicData>
        </a:graphic>
      </p:graphicFrame>
      <p:sp>
        <p:nvSpPr>
          <p:cNvPr id="192" name="CustomShape 7"/>
          <p:cNvSpPr/>
          <p:nvPr/>
        </p:nvSpPr>
        <p:spPr>
          <a:xfrm>
            <a:off x="-38160" y="4952880"/>
            <a:ext cx="4038120" cy="272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mbria"/>
                <a:ea typeface="Cambria"/>
              </a:rPr>
              <a:t>Table </a:t>
            </a:r>
            <a:r>
              <a:rPr b="0" lang="sr-Latn-RS" sz="1200" spc="-1" strike="noStrike">
                <a:solidFill>
                  <a:srgbClr val="000000"/>
                </a:solidFill>
                <a:latin typeface="Cambria"/>
                <a:ea typeface="Cambria"/>
              </a:rPr>
              <a:t>2</a:t>
            </a:r>
            <a:r>
              <a:rPr b="0" lang="en-US" sz="1200" spc="-1" strike="noStrike">
                <a:solidFill>
                  <a:srgbClr val="000000"/>
                </a:solidFill>
                <a:latin typeface="Cambria"/>
                <a:ea typeface="Cambria"/>
              </a:rPr>
              <a:t>. </a:t>
            </a:r>
            <a:r>
              <a:rPr b="0" lang="sr-Latn-RS" sz="1200" spc="-1" strike="noStrike">
                <a:solidFill>
                  <a:srgbClr val="000000"/>
                </a:solidFill>
                <a:latin typeface="Cambria"/>
                <a:ea typeface="Cambria"/>
              </a:rPr>
              <a:t>Panel unit root test</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450360" y="1676520"/>
            <a:ext cx="8076960" cy="685440"/>
          </a:xfrm>
          <a:prstGeom prst="rect">
            <a:avLst/>
          </a:prstGeom>
          <a:noFill/>
          <a:ln>
            <a:noFill/>
          </a:ln>
        </p:spPr>
        <p:txBody>
          <a:bodyPr>
            <a:noAutofit/>
          </a:bodyPr>
          <a:p>
            <a:pPr algn="ctr">
              <a:lnSpc>
                <a:spcPct val="100000"/>
              </a:lnSpc>
            </a:pPr>
            <a:r>
              <a:rPr b="1" lang="sr-Latn-RS" sz="3200" spc="-1" strike="noStrike">
                <a:solidFill>
                  <a:srgbClr val="000000"/>
                </a:solidFill>
                <a:latin typeface="Cambria"/>
              </a:rPr>
              <a:t>Conclusion</a:t>
            </a:r>
            <a:endParaRPr b="0" lang="en-US" sz="3200" spc="-1" strike="noStrike">
              <a:solidFill>
                <a:srgbClr val="000000"/>
              </a:solidFill>
              <a:latin typeface="Times New Roman"/>
            </a:endParaRPr>
          </a:p>
        </p:txBody>
      </p:sp>
      <p:sp>
        <p:nvSpPr>
          <p:cNvPr id="194" name="TextShape 2"/>
          <p:cNvSpPr txBox="1"/>
          <p:nvPr/>
        </p:nvSpPr>
        <p:spPr>
          <a:xfrm>
            <a:off x="450360" y="2366640"/>
            <a:ext cx="8083800" cy="3988440"/>
          </a:xfrm>
          <a:prstGeom prst="rect">
            <a:avLst/>
          </a:prstGeom>
          <a:noFill/>
          <a:ln>
            <a:noFill/>
          </a:ln>
        </p:spPr>
        <p:txBody>
          <a:bodyPr>
            <a:noAutofit/>
          </a:bodyPr>
          <a:p>
            <a:pPr marL="343080" indent="-342720" algn="just">
              <a:lnSpc>
                <a:spcPct val="100000"/>
              </a:lnSpc>
              <a:spcBef>
                <a:spcPts val="320"/>
              </a:spcBef>
              <a:buClr>
                <a:srgbClr val="000000"/>
              </a:buClr>
              <a:buFont typeface="Symbol" charset="2"/>
              <a:buChar char=""/>
            </a:pPr>
            <a:r>
              <a:rPr b="0" lang="en-US" sz="1600" spc="-1" strike="noStrike">
                <a:solidFill>
                  <a:srgbClr val="000000"/>
                </a:solidFill>
                <a:latin typeface="Cambria"/>
              </a:rPr>
              <a:t>This study examined the relationship between environmental tax revenues (ETR) and economic development (GDP per capita) in Nordic countries from 2013 to 2022. The findings revealed significant differences in ETR and GDPpc across the region, with Norway exhibiting the highest variability in both indicators. Causality tests indicated a unidirectional relationship, where economic development (GDPpc) influences environmental tax revenues, but not the other way around. This suggests that wealthier economies are more likely to implement stronger environmental tax policies, possibly due to greater public support for environmental protection and more robust institutional frameworks. The results partially confirm the initial hypothesis H1 and highlight the importance of economic development in shaping environmental taxation. However, the effectiveness of environmental taxes depends on their design and implementation. Policymakers must carefully balance environmental protection with economic objectives, ensuring that tax policies are equitable and do not disproportionately affect vulnerable populations. Revenue recycling, where tax revenues are reinvested into green technologies or used to lower other taxes, can enhance the effectiveness of environmental taxes while mitigating potential negative economic impacts. </a:t>
            </a:r>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EMC2018Template</Template>
  <TotalTime>117</TotalTime>
  <Application>LibreOffice/6.4.7.2$Linux_X86_64 LibreOffice_project/40$Build-2</Application>
  <Words>459</Words>
  <Paragraphs>127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2019-06-14T07:35:29Z</dcterms:created>
  <dc:creator>Administrator</dc:creator>
  <dc:description/>
  <dc:language>en-US</dc:language>
  <cp:lastModifiedBy>Bane</cp:lastModifiedBy>
  <cp:lastPrinted>2006-10-31T13:20:16Z</cp:lastPrinted>
  <dcterms:modified xsi:type="dcterms:W3CDTF">2025-06-13T10:21:24Z</dcterms:modified>
  <cp:revision>14</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vt:i4>
  </property>
</Properties>
</file>